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3657" r:id="rId5"/>
    <p:sldMasterId id="2147483660" r:id="rId6"/>
  </p:sldMasterIdLst>
  <p:notesMasterIdLst>
    <p:notesMasterId r:id="rId37"/>
  </p:notesMasterIdLst>
  <p:sldIdLst>
    <p:sldId id="256" r:id="rId7"/>
    <p:sldId id="257" r:id="rId8"/>
    <p:sldId id="258" r:id="rId9"/>
    <p:sldId id="259" r:id="rId10"/>
    <p:sldId id="261" r:id="rId11"/>
    <p:sldId id="270" r:id="rId12"/>
    <p:sldId id="271" r:id="rId13"/>
    <p:sldId id="273" r:id="rId14"/>
    <p:sldId id="295" r:id="rId15"/>
    <p:sldId id="282" r:id="rId16"/>
    <p:sldId id="286" r:id="rId17"/>
    <p:sldId id="287" r:id="rId18"/>
    <p:sldId id="285" r:id="rId19"/>
    <p:sldId id="303" r:id="rId20"/>
    <p:sldId id="289" r:id="rId21"/>
    <p:sldId id="305" r:id="rId22"/>
    <p:sldId id="309" r:id="rId23"/>
    <p:sldId id="307" r:id="rId24"/>
    <p:sldId id="296" r:id="rId25"/>
    <p:sldId id="297" r:id="rId26"/>
    <p:sldId id="298" r:id="rId27"/>
    <p:sldId id="308" r:id="rId28"/>
    <p:sldId id="304" r:id="rId29"/>
    <p:sldId id="299" r:id="rId30"/>
    <p:sldId id="310" r:id="rId31"/>
    <p:sldId id="262" r:id="rId32"/>
    <p:sldId id="269" r:id="rId33"/>
    <p:sldId id="265" r:id="rId34"/>
    <p:sldId id="266" r:id="rId35"/>
    <p:sldId id="267" r:id="rId3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jBOGG6KIEHNdiTaiynHb23GAMS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99663E-DF14-4A9A-8812-42BBC038FA0F}">
  <a:tblStyle styleId="{2899663E-DF14-4A9A-8812-42BBC038FA0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88318AC-6A4C-4D04-847B-3C5D9094F89F}"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61" autoAdjust="0"/>
  </p:normalViewPr>
  <p:slideViewPr>
    <p:cSldViewPr snapToGrid="0">
      <p:cViewPr varScale="1">
        <p:scale>
          <a:sx n="96" d="100"/>
          <a:sy n="96" d="100"/>
        </p:scale>
        <p:origin x="1066" y="43"/>
      </p:cViewPr>
      <p:guideLst>
        <p:guide orient="horz" pos="2160"/>
        <p:guide pos="2880"/>
      </p:guideLst>
    </p:cSldViewPr>
  </p:slideViewPr>
  <p:notesTextViewPr>
    <p:cViewPr>
      <p:scale>
        <a:sx n="1" d="1"/>
        <a:sy n="1" d="1"/>
      </p:scale>
      <p:origin x="0" y="0"/>
    </p:cViewPr>
  </p:notesTextViewPr>
  <p:notesViewPr>
    <p:cSldViewPr snapToGrid="0">
      <p:cViewPr varScale="1">
        <p:scale>
          <a:sx n="77" d="100"/>
          <a:sy n="77" d="100"/>
        </p:scale>
        <p:origin x="290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customschemas.google.com/relationships/presentationmetadata" Target="metadata"/><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enovo\Documents\surya\WP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735021670124647"/>
          <c:y val="0.15441975083283893"/>
          <c:w val="0.83476815398075244"/>
          <c:h val="0.60491105278506851"/>
        </c:manualLayout>
      </c:layout>
      <c:lineChart>
        <c:grouping val="standard"/>
        <c:varyColors val="0"/>
        <c:ser>
          <c:idx val="0"/>
          <c:order val="0"/>
          <c:tx>
            <c:strRef>
              <c:f>Sheet1!$C$2</c:f>
              <c:strCache>
                <c:ptCount val="1"/>
                <c:pt idx="0">
                  <c:v>Voltage(V)</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Sheet1!$A$2:$A$11</c:f>
              <c:strCache>
                <c:ptCount val="10"/>
                <c:pt idx="0">
                  <c:v>K(Coupling Coefficient)</c:v>
                </c:pt>
                <c:pt idx="1">
                  <c:v>0</c:v>
                </c:pt>
                <c:pt idx="2">
                  <c:v>0.25</c:v>
                </c:pt>
                <c:pt idx="3">
                  <c:v>0.5</c:v>
                </c:pt>
                <c:pt idx="4">
                  <c:v>0.75</c:v>
                </c:pt>
                <c:pt idx="5">
                  <c:v>0.85</c:v>
                </c:pt>
                <c:pt idx="6">
                  <c:v>0.9</c:v>
                </c:pt>
                <c:pt idx="7">
                  <c:v>0.95</c:v>
                </c:pt>
                <c:pt idx="8">
                  <c:v>0.98</c:v>
                </c:pt>
                <c:pt idx="9">
                  <c:v>1</c:v>
                </c:pt>
              </c:strCache>
            </c:strRef>
          </c:cat>
          <c:val>
            <c:numRef>
              <c:f>Sheet1!$C$2:$C$11</c:f>
              <c:numCache>
                <c:formatCode>General</c:formatCode>
                <c:ptCount val="10"/>
                <c:pt idx="0">
                  <c:v>0</c:v>
                </c:pt>
                <c:pt idx="1">
                  <c:v>0</c:v>
                </c:pt>
                <c:pt idx="2">
                  <c:v>0.1</c:v>
                </c:pt>
                <c:pt idx="3">
                  <c:v>0.2</c:v>
                </c:pt>
                <c:pt idx="4">
                  <c:v>0.5</c:v>
                </c:pt>
                <c:pt idx="5">
                  <c:v>1</c:v>
                </c:pt>
                <c:pt idx="6">
                  <c:v>2</c:v>
                </c:pt>
                <c:pt idx="7">
                  <c:v>4</c:v>
                </c:pt>
                <c:pt idx="8">
                  <c:v>13.5</c:v>
                </c:pt>
                <c:pt idx="9">
                  <c:v>48</c:v>
                </c:pt>
              </c:numCache>
            </c:numRef>
          </c:val>
          <c:smooth val="0"/>
          <c:extLst>
            <c:ext xmlns:c16="http://schemas.microsoft.com/office/drawing/2014/chart" uri="{C3380CC4-5D6E-409C-BE32-E72D297353CC}">
              <c16:uniqueId val="{00000000-1C34-49A2-B51D-07043809740F}"/>
            </c:ext>
          </c:extLst>
        </c:ser>
        <c:ser>
          <c:idx val="1"/>
          <c:order val="1"/>
          <c:tx>
            <c:strRef>
              <c:f>Sheet1!$D$2</c:f>
              <c:strCache>
                <c:ptCount val="1"/>
                <c:pt idx="0">
                  <c:v>Current(I)</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Sheet1!$A$2:$A$11</c:f>
              <c:strCache>
                <c:ptCount val="10"/>
                <c:pt idx="0">
                  <c:v>K(Coupling Coefficient)</c:v>
                </c:pt>
                <c:pt idx="1">
                  <c:v>0</c:v>
                </c:pt>
                <c:pt idx="2">
                  <c:v>0.25</c:v>
                </c:pt>
                <c:pt idx="3">
                  <c:v>0.5</c:v>
                </c:pt>
                <c:pt idx="4">
                  <c:v>0.75</c:v>
                </c:pt>
                <c:pt idx="5">
                  <c:v>0.85</c:v>
                </c:pt>
                <c:pt idx="6">
                  <c:v>0.9</c:v>
                </c:pt>
                <c:pt idx="7">
                  <c:v>0.95</c:v>
                </c:pt>
                <c:pt idx="8">
                  <c:v>0.98</c:v>
                </c:pt>
                <c:pt idx="9">
                  <c:v>1</c:v>
                </c:pt>
              </c:strCache>
            </c:strRef>
          </c:cat>
          <c:val>
            <c:numRef>
              <c:f>Sheet1!$D$2:$D$11</c:f>
              <c:numCache>
                <c:formatCode>General</c:formatCode>
                <c:ptCount val="10"/>
                <c:pt idx="0">
                  <c:v>0</c:v>
                </c:pt>
                <c:pt idx="1">
                  <c:v>0</c:v>
                </c:pt>
                <c:pt idx="2">
                  <c:v>0.3</c:v>
                </c:pt>
                <c:pt idx="3">
                  <c:v>1</c:v>
                </c:pt>
                <c:pt idx="4">
                  <c:v>2.5</c:v>
                </c:pt>
                <c:pt idx="5">
                  <c:v>4</c:v>
                </c:pt>
                <c:pt idx="6">
                  <c:v>6.5</c:v>
                </c:pt>
                <c:pt idx="7">
                  <c:v>16.3</c:v>
                </c:pt>
                <c:pt idx="8">
                  <c:v>58</c:v>
                </c:pt>
                <c:pt idx="9">
                  <c:v>200</c:v>
                </c:pt>
              </c:numCache>
            </c:numRef>
          </c:val>
          <c:smooth val="0"/>
          <c:extLst>
            <c:ext xmlns:c16="http://schemas.microsoft.com/office/drawing/2014/chart" uri="{C3380CC4-5D6E-409C-BE32-E72D297353CC}">
              <c16:uniqueId val="{00000001-1C34-49A2-B51D-07043809740F}"/>
            </c:ext>
          </c:extLst>
        </c:ser>
        <c:dLbls>
          <c:showLegendKey val="0"/>
          <c:showVal val="0"/>
          <c:showCatName val="0"/>
          <c:showSerName val="0"/>
          <c:showPercent val="0"/>
          <c:showBubbleSize val="0"/>
        </c:dLbls>
        <c:marker val="1"/>
        <c:smooth val="0"/>
        <c:axId val="1972817583"/>
        <c:axId val="1971093599"/>
      </c:lineChart>
      <c:catAx>
        <c:axId val="197281758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Coupling Coefficient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1093599"/>
        <c:crosses val="autoZero"/>
        <c:auto val="1"/>
        <c:lblAlgn val="ctr"/>
        <c:lblOffset val="100"/>
        <c:noMultiLvlLbl val="0"/>
      </c:catAx>
      <c:valAx>
        <c:axId val="19710935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Voltage</a:t>
                </a:r>
                <a:r>
                  <a:rPr lang="en-US" baseline="0" dirty="0"/>
                  <a:t> and current</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2817583"/>
        <c:crosses val="autoZero"/>
        <c:crossBetween val="between"/>
      </c:valAx>
      <c:spPr>
        <a:noFill/>
        <a:ln>
          <a:noFill/>
        </a:ln>
        <a:effectLst/>
      </c:spPr>
    </c:plotArea>
    <c:legend>
      <c:legendPos val="r"/>
      <c:layout>
        <c:manualLayout>
          <c:xMode val="edge"/>
          <c:yMode val="edge"/>
          <c:x val="0.80281836863415323"/>
          <c:y val="1.737410730635415E-2"/>
          <c:w val="0.17705487395470915"/>
          <c:h val="0.1308148690715986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Distance and Voltage Relation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Sheet1!$C$3</c:f>
              <c:strCache>
                <c:ptCount val="1"/>
                <c:pt idx="0">
                  <c:v>VOLTAGE(V)</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Sheet1!$B$4:$B$22</c:f>
              <c:numCache>
                <c:formatCode>General</c:formatCode>
                <c:ptCount val="19"/>
                <c:pt idx="0">
                  <c:v>0</c:v>
                </c:pt>
                <c:pt idx="1">
                  <c:v>3</c:v>
                </c:pt>
                <c:pt idx="2">
                  <c:v>4</c:v>
                </c:pt>
                <c:pt idx="3">
                  <c:v>5</c:v>
                </c:pt>
                <c:pt idx="4">
                  <c:v>6</c:v>
                </c:pt>
                <c:pt idx="5">
                  <c:v>7</c:v>
                </c:pt>
                <c:pt idx="6">
                  <c:v>8</c:v>
                </c:pt>
                <c:pt idx="7">
                  <c:v>9</c:v>
                </c:pt>
                <c:pt idx="8">
                  <c:v>10</c:v>
                </c:pt>
                <c:pt idx="9">
                  <c:v>12</c:v>
                </c:pt>
                <c:pt idx="10">
                  <c:v>14</c:v>
                </c:pt>
                <c:pt idx="11">
                  <c:v>16</c:v>
                </c:pt>
                <c:pt idx="12">
                  <c:v>18</c:v>
                </c:pt>
                <c:pt idx="13">
                  <c:v>20</c:v>
                </c:pt>
                <c:pt idx="14">
                  <c:v>22</c:v>
                </c:pt>
                <c:pt idx="15">
                  <c:v>24</c:v>
                </c:pt>
                <c:pt idx="16">
                  <c:v>26</c:v>
                </c:pt>
                <c:pt idx="17">
                  <c:v>28</c:v>
                </c:pt>
                <c:pt idx="18">
                  <c:v>30</c:v>
                </c:pt>
              </c:numCache>
            </c:numRef>
          </c:cat>
          <c:val>
            <c:numRef>
              <c:f>Sheet1!$C$4:$C$22</c:f>
              <c:numCache>
                <c:formatCode>General</c:formatCode>
                <c:ptCount val="19"/>
                <c:pt idx="0">
                  <c:v>330</c:v>
                </c:pt>
                <c:pt idx="1">
                  <c:v>238</c:v>
                </c:pt>
                <c:pt idx="2">
                  <c:v>167.5</c:v>
                </c:pt>
                <c:pt idx="3">
                  <c:v>132</c:v>
                </c:pt>
                <c:pt idx="4">
                  <c:v>92.5</c:v>
                </c:pt>
                <c:pt idx="5">
                  <c:v>63.1</c:v>
                </c:pt>
                <c:pt idx="6">
                  <c:v>48.5</c:v>
                </c:pt>
                <c:pt idx="7">
                  <c:v>42.2</c:v>
                </c:pt>
                <c:pt idx="8">
                  <c:v>35.5</c:v>
                </c:pt>
                <c:pt idx="9">
                  <c:v>27.6</c:v>
                </c:pt>
                <c:pt idx="10">
                  <c:v>18.100000000000001</c:v>
                </c:pt>
                <c:pt idx="11">
                  <c:v>11.1</c:v>
                </c:pt>
                <c:pt idx="12">
                  <c:v>8.3000000000000007</c:v>
                </c:pt>
                <c:pt idx="13">
                  <c:v>6</c:v>
                </c:pt>
                <c:pt idx="14">
                  <c:v>3.9</c:v>
                </c:pt>
                <c:pt idx="15">
                  <c:v>3.1</c:v>
                </c:pt>
                <c:pt idx="16">
                  <c:v>2.5</c:v>
                </c:pt>
                <c:pt idx="17">
                  <c:v>1.9</c:v>
                </c:pt>
                <c:pt idx="18">
                  <c:v>1.2</c:v>
                </c:pt>
              </c:numCache>
            </c:numRef>
          </c:val>
          <c:extLst>
            <c:ext xmlns:c16="http://schemas.microsoft.com/office/drawing/2014/chart" uri="{C3380CC4-5D6E-409C-BE32-E72D297353CC}">
              <c16:uniqueId val="{00000000-78B4-4014-B9D3-B304DCA8B5D3}"/>
            </c:ext>
          </c:extLst>
        </c:ser>
        <c:dLbls>
          <c:dLblPos val="outEnd"/>
          <c:showLegendKey val="0"/>
          <c:showVal val="1"/>
          <c:showCatName val="0"/>
          <c:showSerName val="0"/>
          <c:showPercent val="0"/>
          <c:showBubbleSize val="0"/>
        </c:dLbls>
        <c:gapWidth val="219"/>
        <c:overlap val="-27"/>
        <c:axId val="271792672"/>
        <c:axId val="271792192"/>
      </c:barChart>
      <c:catAx>
        <c:axId val="2717926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Distance(cm)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1792192"/>
        <c:crosses val="autoZero"/>
        <c:auto val="1"/>
        <c:lblAlgn val="ctr"/>
        <c:lblOffset val="100"/>
        <c:noMultiLvlLbl val="0"/>
      </c:catAx>
      <c:valAx>
        <c:axId val="271792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Voltage (V)</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17926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Sheet1!$E$7</c:f>
              <c:strCache>
                <c:ptCount val="1"/>
                <c:pt idx="0">
                  <c:v>CURRENT (mA)@RL=0.48MΩ</c:v>
                </c:pt>
              </c:strCache>
            </c:strRef>
          </c:tx>
          <c:spPr>
            <a:solidFill>
              <a:schemeClr val="accent2"/>
            </a:solidFill>
            <a:ln>
              <a:noFill/>
            </a:ln>
            <a:effectLst/>
          </c:spPr>
          <c:invertIfNegative val="0"/>
          <c:cat>
            <c:numRef>
              <c:f>Sheet1!$C$8:$C$26</c:f>
              <c:numCache>
                <c:formatCode>General</c:formatCode>
                <c:ptCount val="19"/>
                <c:pt idx="0">
                  <c:v>0</c:v>
                </c:pt>
                <c:pt idx="1">
                  <c:v>3</c:v>
                </c:pt>
                <c:pt idx="2">
                  <c:v>4</c:v>
                </c:pt>
                <c:pt idx="3">
                  <c:v>5</c:v>
                </c:pt>
                <c:pt idx="4">
                  <c:v>6</c:v>
                </c:pt>
                <c:pt idx="5">
                  <c:v>7</c:v>
                </c:pt>
                <c:pt idx="6">
                  <c:v>8</c:v>
                </c:pt>
                <c:pt idx="7">
                  <c:v>9</c:v>
                </c:pt>
                <c:pt idx="8">
                  <c:v>10</c:v>
                </c:pt>
                <c:pt idx="9">
                  <c:v>12</c:v>
                </c:pt>
                <c:pt idx="10">
                  <c:v>14</c:v>
                </c:pt>
                <c:pt idx="11">
                  <c:v>16</c:v>
                </c:pt>
                <c:pt idx="12">
                  <c:v>18</c:v>
                </c:pt>
                <c:pt idx="13">
                  <c:v>20</c:v>
                </c:pt>
                <c:pt idx="14">
                  <c:v>22</c:v>
                </c:pt>
                <c:pt idx="15">
                  <c:v>24</c:v>
                </c:pt>
                <c:pt idx="16">
                  <c:v>26</c:v>
                </c:pt>
                <c:pt idx="17">
                  <c:v>28</c:v>
                </c:pt>
                <c:pt idx="18">
                  <c:v>30</c:v>
                </c:pt>
              </c:numCache>
            </c:numRef>
          </c:cat>
          <c:val>
            <c:numRef>
              <c:f>Sheet1!$E$8:$E$26</c:f>
              <c:numCache>
                <c:formatCode>General</c:formatCode>
                <c:ptCount val="19"/>
                <c:pt idx="0">
                  <c:v>0.68</c:v>
                </c:pt>
                <c:pt idx="1">
                  <c:v>0.49</c:v>
                </c:pt>
                <c:pt idx="2">
                  <c:v>0.34</c:v>
                </c:pt>
                <c:pt idx="3">
                  <c:v>0.27500000000000002</c:v>
                </c:pt>
                <c:pt idx="4">
                  <c:v>0.19</c:v>
                </c:pt>
                <c:pt idx="5">
                  <c:v>0.13</c:v>
                </c:pt>
                <c:pt idx="6">
                  <c:v>0.10100000000000001</c:v>
                </c:pt>
                <c:pt idx="7">
                  <c:v>8.6999999999999994E-2</c:v>
                </c:pt>
                <c:pt idx="8">
                  <c:v>7.2999999999999995E-2</c:v>
                </c:pt>
                <c:pt idx="9">
                  <c:v>5.7000000000000002E-2</c:v>
                </c:pt>
                <c:pt idx="10">
                  <c:v>3.6999999999999998E-2</c:v>
                </c:pt>
                <c:pt idx="11">
                  <c:v>2.3E-2</c:v>
                </c:pt>
                <c:pt idx="12">
                  <c:v>1.7000000000000001E-2</c:v>
                </c:pt>
                <c:pt idx="13">
                  <c:v>1.2E-2</c:v>
                </c:pt>
                <c:pt idx="14">
                  <c:v>8.0999999999999996E-3</c:v>
                </c:pt>
                <c:pt idx="15">
                  <c:v>6.4000000000000003E-3</c:v>
                </c:pt>
                <c:pt idx="16">
                  <c:v>5.1999999999999998E-3</c:v>
                </c:pt>
                <c:pt idx="17">
                  <c:v>3.8999999999999998E-3</c:v>
                </c:pt>
                <c:pt idx="18">
                  <c:v>2.5000000000000001E-3</c:v>
                </c:pt>
              </c:numCache>
            </c:numRef>
          </c:val>
          <c:extLst>
            <c:ext xmlns:c16="http://schemas.microsoft.com/office/drawing/2014/chart" uri="{C3380CC4-5D6E-409C-BE32-E72D297353CC}">
              <c16:uniqueId val="{00000000-283B-4C6C-9D88-FCD54234EFC1}"/>
            </c:ext>
          </c:extLst>
        </c:ser>
        <c:dLbls>
          <c:showLegendKey val="0"/>
          <c:showVal val="0"/>
          <c:showCatName val="0"/>
          <c:showSerName val="0"/>
          <c:showPercent val="0"/>
          <c:showBubbleSize val="0"/>
        </c:dLbls>
        <c:gapWidth val="219"/>
        <c:overlap val="-27"/>
        <c:axId val="362071791"/>
        <c:axId val="362068431"/>
        <c:extLst>
          <c:ext xmlns:c15="http://schemas.microsoft.com/office/drawing/2012/chart" uri="{02D57815-91ED-43cb-92C2-25804820EDAC}">
            <c15:filteredBarSeries>
              <c15:ser>
                <c:idx val="0"/>
                <c:order val="0"/>
                <c:tx>
                  <c:strRef>
                    <c:extLst>
                      <c:ext uri="{02D57815-91ED-43cb-92C2-25804820EDAC}">
                        <c15:formulaRef>
                          <c15:sqref>Sheet1!$D$7</c15:sqref>
                        </c15:formulaRef>
                      </c:ext>
                    </c:extLst>
                    <c:strCache>
                      <c:ptCount val="1"/>
                      <c:pt idx="0">
                        <c:v>VOLTAGE(V)</c:v>
                      </c:pt>
                    </c:strCache>
                  </c:strRef>
                </c:tx>
                <c:spPr>
                  <a:solidFill>
                    <a:schemeClr val="accent1"/>
                  </a:solidFill>
                  <a:ln>
                    <a:noFill/>
                  </a:ln>
                  <a:effectLst/>
                </c:spPr>
                <c:invertIfNegative val="0"/>
                <c:cat>
                  <c:numRef>
                    <c:extLst>
                      <c:ext uri="{02D57815-91ED-43cb-92C2-25804820EDAC}">
                        <c15:formulaRef>
                          <c15:sqref>Sheet1!$C$8:$C$26</c15:sqref>
                        </c15:formulaRef>
                      </c:ext>
                    </c:extLst>
                    <c:numCache>
                      <c:formatCode>General</c:formatCode>
                      <c:ptCount val="19"/>
                      <c:pt idx="0">
                        <c:v>0</c:v>
                      </c:pt>
                      <c:pt idx="1">
                        <c:v>3</c:v>
                      </c:pt>
                      <c:pt idx="2">
                        <c:v>4</c:v>
                      </c:pt>
                      <c:pt idx="3">
                        <c:v>5</c:v>
                      </c:pt>
                      <c:pt idx="4">
                        <c:v>6</c:v>
                      </c:pt>
                      <c:pt idx="5">
                        <c:v>7</c:v>
                      </c:pt>
                      <c:pt idx="6">
                        <c:v>8</c:v>
                      </c:pt>
                      <c:pt idx="7">
                        <c:v>9</c:v>
                      </c:pt>
                      <c:pt idx="8">
                        <c:v>10</c:v>
                      </c:pt>
                      <c:pt idx="9">
                        <c:v>12</c:v>
                      </c:pt>
                      <c:pt idx="10">
                        <c:v>14</c:v>
                      </c:pt>
                      <c:pt idx="11">
                        <c:v>16</c:v>
                      </c:pt>
                      <c:pt idx="12">
                        <c:v>18</c:v>
                      </c:pt>
                      <c:pt idx="13">
                        <c:v>20</c:v>
                      </c:pt>
                      <c:pt idx="14">
                        <c:v>22</c:v>
                      </c:pt>
                      <c:pt idx="15">
                        <c:v>24</c:v>
                      </c:pt>
                      <c:pt idx="16">
                        <c:v>26</c:v>
                      </c:pt>
                      <c:pt idx="17">
                        <c:v>28</c:v>
                      </c:pt>
                      <c:pt idx="18">
                        <c:v>30</c:v>
                      </c:pt>
                    </c:numCache>
                  </c:numRef>
                </c:cat>
                <c:val>
                  <c:numRef>
                    <c:extLst>
                      <c:ext uri="{02D57815-91ED-43cb-92C2-25804820EDAC}">
                        <c15:formulaRef>
                          <c15:sqref>Sheet1!$D$8:$D$26</c15:sqref>
                        </c15:formulaRef>
                      </c:ext>
                    </c:extLst>
                    <c:numCache>
                      <c:formatCode>General</c:formatCode>
                      <c:ptCount val="19"/>
                      <c:pt idx="0">
                        <c:v>330</c:v>
                      </c:pt>
                      <c:pt idx="1">
                        <c:v>238</c:v>
                      </c:pt>
                      <c:pt idx="2">
                        <c:v>167.5</c:v>
                      </c:pt>
                      <c:pt idx="3">
                        <c:v>132</c:v>
                      </c:pt>
                      <c:pt idx="4">
                        <c:v>92.5</c:v>
                      </c:pt>
                      <c:pt idx="5">
                        <c:v>63.1</c:v>
                      </c:pt>
                      <c:pt idx="6">
                        <c:v>48.5</c:v>
                      </c:pt>
                      <c:pt idx="7">
                        <c:v>42.2</c:v>
                      </c:pt>
                      <c:pt idx="8">
                        <c:v>35.5</c:v>
                      </c:pt>
                      <c:pt idx="9">
                        <c:v>27.6</c:v>
                      </c:pt>
                      <c:pt idx="10">
                        <c:v>18.100000000000001</c:v>
                      </c:pt>
                      <c:pt idx="11">
                        <c:v>11.1</c:v>
                      </c:pt>
                      <c:pt idx="12">
                        <c:v>8.3000000000000007</c:v>
                      </c:pt>
                      <c:pt idx="13">
                        <c:v>6</c:v>
                      </c:pt>
                      <c:pt idx="14">
                        <c:v>3.9</c:v>
                      </c:pt>
                      <c:pt idx="15">
                        <c:v>3.1</c:v>
                      </c:pt>
                      <c:pt idx="16">
                        <c:v>2.5</c:v>
                      </c:pt>
                      <c:pt idx="17">
                        <c:v>1.9</c:v>
                      </c:pt>
                      <c:pt idx="18">
                        <c:v>1.2</c:v>
                      </c:pt>
                    </c:numCache>
                  </c:numRef>
                </c:val>
                <c:extLst>
                  <c:ext xmlns:c16="http://schemas.microsoft.com/office/drawing/2014/chart" uri="{C3380CC4-5D6E-409C-BE32-E72D297353CC}">
                    <c16:uniqueId val="{00000001-283B-4C6C-9D88-FCD54234EFC1}"/>
                  </c:ext>
                </c:extLst>
              </c15:ser>
            </c15:filteredBarSeries>
          </c:ext>
        </c:extLst>
      </c:barChart>
      <c:catAx>
        <c:axId val="36207179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Distance(cm)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2068431"/>
        <c:crosses val="autoZero"/>
        <c:auto val="1"/>
        <c:lblAlgn val="ctr"/>
        <c:lblOffset val="100"/>
        <c:noMultiLvlLbl val="0"/>
      </c:catAx>
      <c:valAx>
        <c:axId val="3620684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Current(mA)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20717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p:txBody>
      </p:sp>
      <p:sp>
        <p:nvSpPr>
          <p:cNvPr id="4" name="Google Shape;4;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p:txBody>
      </p:sp>
      <p:sp>
        <p:nvSpPr>
          <p:cNvPr id="5" name="Google Shape;5;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p:txBody>
      </p:sp>
      <p:sp>
        <p:nvSpPr>
          <p:cNvPr id="6" name="Google Shape;6;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p:txBody>
      </p:sp>
      <p:sp>
        <p:nvSpPr>
          <p:cNvPr id="7" name="Google Shape;7;n"/>
          <p:cNvSpPr/>
          <p:nvPr/>
        </p:nvSpPr>
        <p:spPr>
          <a:xfrm>
            <a:off x="0" y="0"/>
            <a:ext cx="6858000" cy="9144000"/>
          </a:xfrm>
          <a:prstGeom prst="roundRect">
            <a:avLst>
              <a:gd name="adj" fmla="val 5"/>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p:txBody>
      </p:sp>
      <p:sp>
        <p:nvSpPr>
          <p:cNvPr id="8" name="Google Shape;8;n"/>
          <p:cNvSpPr txBox="1">
            <a:spLocks noGrp="1"/>
          </p:cNvSpPr>
          <p:nvPr>
            <p:ph type="hdr" idx="2"/>
          </p:nvPr>
        </p:nvSpPr>
        <p:spPr>
          <a:xfrm>
            <a:off x="0" y="0"/>
            <a:ext cx="2963862" cy="449262"/>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9pPr>
          </a:lstStyle>
          <a:p>
            <a:endParaRPr dirty="0"/>
          </a:p>
        </p:txBody>
      </p:sp>
      <p:sp>
        <p:nvSpPr>
          <p:cNvPr id="9" name="Google Shape;9;n"/>
          <p:cNvSpPr txBox="1"/>
          <p:nvPr/>
        </p:nvSpPr>
        <p:spPr>
          <a:xfrm>
            <a:off x="3886200" y="0"/>
            <a:ext cx="2971800" cy="4603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p:txBody>
      </p:sp>
      <p:sp>
        <p:nvSpPr>
          <p:cNvPr id="10" name="Google Shape;10;n"/>
          <p:cNvSpPr>
            <a:spLocks noGrp="1" noRot="1" noChangeAspect="1"/>
          </p:cNvSpPr>
          <p:nvPr>
            <p:ph type="sldImg" idx="3"/>
          </p:nvPr>
        </p:nvSpPr>
        <p:spPr>
          <a:xfrm>
            <a:off x="1143000" y="685800"/>
            <a:ext cx="4564062" cy="34210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 name="Google Shape;11;n"/>
          <p:cNvSpPr txBox="1">
            <a:spLocks noGrp="1"/>
          </p:cNvSpPr>
          <p:nvPr>
            <p:ph type="body" idx="1"/>
          </p:nvPr>
        </p:nvSpPr>
        <p:spPr>
          <a:xfrm>
            <a:off x="914400" y="4343400"/>
            <a:ext cx="5021262" cy="4106862"/>
          </a:xfrm>
          <a:prstGeom prst="rect">
            <a:avLst/>
          </a:prstGeom>
          <a:noFill/>
          <a:ln>
            <a:noFill/>
          </a:ln>
        </p:spPr>
        <p:txBody>
          <a:bodyPr spcFirstLastPara="1" wrap="square" lIns="90000" tIns="46800" rIns="90000" bIns="468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n"/>
          <p:cNvSpPr txBox="1">
            <a:spLocks noGrp="1"/>
          </p:cNvSpPr>
          <p:nvPr>
            <p:ph type="ftr" idx="11"/>
          </p:nvPr>
        </p:nvSpPr>
        <p:spPr>
          <a:xfrm>
            <a:off x="0" y="8686800"/>
            <a:ext cx="2963862" cy="44926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9pPr>
          </a:lstStyle>
          <a:p>
            <a:endParaRPr dirty="0"/>
          </a:p>
        </p:txBody>
      </p:sp>
      <p:sp>
        <p:nvSpPr>
          <p:cNvPr id="13" name="Google Shape;13;n"/>
          <p:cNvSpPr txBox="1">
            <a:spLocks noGrp="1"/>
          </p:cNvSpPr>
          <p:nvPr>
            <p:ph type="sldNum" idx="12"/>
          </p:nvPr>
        </p:nvSpPr>
        <p:spPr>
          <a:xfrm>
            <a:off x="3886200" y="8686800"/>
            <a:ext cx="2963862" cy="44926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sz="1400" b="0" i="0" u="none" strike="noStrike" cap="none" dirty="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914400" y="4343400"/>
            <a:ext cx="5021262" cy="4106862"/>
          </a:xfrm>
          <a:prstGeom prst="rect">
            <a:avLst/>
          </a:prstGeom>
          <a:noFill/>
          <a:ln>
            <a:noFill/>
          </a:ln>
        </p:spPr>
        <p:txBody>
          <a:bodyPr spcFirstLastPara="1" wrap="square" lIns="90000" tIns="46800" rIns="90000" bIns="46800" anchor="t" anchorCtr="0">
            <a:noAutofit/>
          </a:bodyPr>
          <a:lstStyle/>
          <a:p>
            <a:pPr marL="0" lvl="0" indent="0" algn="l" rtl="0">
              <a:lnSpc>
                <a:spcPct val="100000"/>
              </a:lnSpc>
              <a:spcBef>
                <a:spcPts val="0"/>
              </a:spcBef>
              <a:spcAft>
                <a:spcPts val="0"/>
              </a:spcAft>
              <a:buSzPts val="1400"/>
              <a:buNone/>
            </a:pPr>
            <a:endParaRPr dirty="0"/>
          </a:p>
        </p:txBody>
      </p:sp>
      <p:sp>
        <p:nvSpPr>
          <p:cNvPr id="141" name="Google Shape;141;p1:notes"/>
          <p:cNvSpPr>
            <a:spLocks noGrp="1" noRot="1" noChangeAspect="1"/>
          </p:cNvSpPr>
          <p:nvPr>
            <p:ph type="sldImg" idx="2"/>
          </p:nvPr>
        </p:nvSpPr>
        <p:spPr>
          <a:xfrm>
            <a:off x="1144588" y="685800"/>
            <a:ext cx="4560887" cy="34210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914400" y="4343400"/>
            <a:ext cx="5021262" cy="4106862"/>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dirty="0"/>
          </a:p>
        </p:txBody>
      </p:sp>
      <p:sp>
        <p:nvSpPr>
          <p:cNvPr id="182" name="Google Shape;182;p7:notes"/>
          <p:cNvSpPr>
            <a:spLocks noGrp="1" noRot="1" noChangeAspect="1"/>
          </p:cNvSpPr>
          <p:nvPr>
            <p:ph type="sldImg" idx="2"/>
          </p:nvPr>
        </p:nvSpPr>
        <p:spPr>
          <a:xfrm>
            <a:off x="1144588" y="685800"/>
            <a:ext cx="4560887" cy="34210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4009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f2b3676371_0_0:notes"/>
          <p:cNvSpPr>
            <a:spLocks noGrp="1" noRot="1" noChangeAspect="1"/>
          </p:cNvSpPr>
          <p:nvPr>
            <p:ph type="sldImg" idx="2"/>
          </p:nvPr>
        </p:nvSpPr>
        <p:spPr>
          <a:xfrm>
            <a:off x="1144588" y="685800"/>
            <a:ext cx="4560887" cy="34210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f2b3676371_0_0:notes"/>
          <p:cNvSpPr txBox="1">
            <a:spLocks noGrp="1"/>
          </p:cNvSpPr>
          <p:nvPr>
            <p:ph type="body" idx="1"/>
          </p:nvPr>
        </p:nvSpPr>
        <p:spPr>
          <a:xfrm>
            <a:off x="914400" y="4343400"/>
            <a:ext cx="5021400" cy="41070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dirty="0"/>
          </a:p>
        </p:txBody>
      </p:sp>
      <p:sp>
        <p:nvSpPr>
          <p:cNvPr id="202" name="Google Shape;202;gf2b3676371_0_0:notes"/>
          <p:cNvSpPr txBox="1">
            <a:spLocks noGrp="1"/>
          </p:cNvSpPr>
          <p:nvPr>
            <p:ph type="sldNum" idx="12"/>
          </p:nvPr>
        </p:nvSpPr>
        <p:spPr>
          <a:xfrm>
            <a:off x="3886200" y="8686800"/>
            <a:ext cx="2964000" cy="449400"/>
          </a:xfrm>
          <a:prstGeom prst="rect">
            <a:avLst/>
          </a:prstGeom>
        </p:spPr>
        <p:txBody>
          <a:bodyPr spcFirstLastPara="1" wrap="square" lIns="90000" tIns="46800" rIns="90000" bIns="46800" anchor="b" anchorCtr="0">
            <a:noAutofit/>
          </a:bodyPr>
          <a:lstStyle/>
          <a:p>
            <a:pPr marL="0" lvl="0" indent="0" algn="r" rtl="0">
              <a:spcBef>
                <a:spcPts val="0"/>
              </a:spcBef>
              <a:spcAft>
                <a:spcPts val="0"/>
              </a:spcAft>
              <a:buClr>
                <a:srgbClr val="000000"/>
              </a:buClr>
              <a:buSzPts val="1200"/>
              <a:buFont typeface="Times New Roman"/>
              <a:buNone/>
            </a:pPr>
            <a:fld id="{00000000-1234-1234-1234-123412341234}" type="slidenum">
              <a:rPr lang="en-US"/>
              <a:t>28</a:t>
            </a:fld>
            <a:endParaRPr sz="1400" dirty="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0:notes"/>
          <p:cNvSpPr txBox="1">
            <a:spLocks noGrp="1"/>
          </p:cNvSpPr>
          <p:nvPr>
            <p:ph type="body" idx="1"/>
          </p:nvPr>
        </p:nvSpPr>
        <p:spPr>
          <a:xfrm>
            <a:off x="914400" y="4343400"/>
            <a:ext cx="5021262" cy="4106862"/>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dirty="0"/>
          </a:p>
        </p:txBody>
      </p:sp>
      <p:sp>
        <p:nvSpPr>
          <p:cNvPr id="209" name="Google Shape;209;p10:notes"/>
          <p:cNvSpPr>
            <a:spLocks noGrp="1" noRot="1" noChangeAspect="1"/>
          </p:cNvSpPr>
          <p:nvPr>
            <p:ph type="sldImg" idx="2"/>
          </p:nvPr>
        </p:nvSpPr>
        <p:spPr>
          <a:xfrm>
            <a:off x="1144588" y="685800"/>
            <a:ext cx="4560887" cy="34210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1:notes"/>
          <p:cNvSpPr txBox="1">
            <a:spLocks noGrp="1"/>
          </p:cNvSpPr>
          <p:nvPr>
            <p:ph type="body" idx="1"/>
          </p:nvPr>
        </p:nvSpPr>
        <p:spPr>
          <a:xfrm>
            <a:off x="914400" y="4343400"/>
            <a:ext cx="5021262" cy="4106862"/>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dirty="0"/>
          </a:p>
        </p:txBody>
      </p:sp>
      <p:sp>
        <p:nvSpPr>
          <p:cNvPr id="215" name="Google Shape;215;p11:notes"/>
          <p:cNvSpPr>
            <a:spLocks noGrp="1" noRot="1" noChangeAspect="1"/>
          </p:cNvSpPr>
          <p:nvPr>
            <p:ph type="sldImg" idx="2"/>
          </p:nvPr>
        </p:nvSpPr>
        <p:spPr>
          <a:xfrm>
            <a:off x="1144588" y="685800"/>
            <a:ext cx="4560887" cy="34210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2:notes"/>
          <p:cNvSpPr txBox="1">
            <a:spLocks noGrp="1"/>
          </p:cNvSpPr>
          <p:nvPr>
            <p:ph type="body" idx="1"/>
          </p:nvPr>
        </p:nvSpPr>
        <p:spPr>
          <a:xfrm>
            <a:off x="914400" y="4343400"/>
            <a:ext cx="5021262" cy="4106862"/>
          </a:xfrm>
          <a:prstGeom prst="rect">
            <a:avLst/>
          </a:prstGeom>
          <a:noFill/>
          <a:ln>
            <a:noFill/>
          </a:ln>
        </p:spPr>
        <p:txBody>
          <a:bodyPr spcFirstLastPara="1" wrap="square" lIns="90000" tIns="46800" rIns="90000" bIns="468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p2:notes"/>
          <p:cNvSpPr>
            <a:spLocks noGrp="1" noRot="1" noChangeAspect="1"/>
          </p:cNvSpPr>
          <p:nvPr>
            <p:ph type="sldImg" idx="2"/>
          </p:nvPr>
        </p:nvSpPr>
        <p:spPr>
          <a:xfrm>
            <a:off x="1144588" y="685800"/>
            <a:ext cx="4560887" cy="34210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notes"/>
          <p:cNvSpPr txBox="1">
            <a:spLocks noGrp="1"/>
          </p:cNvSpPr>
          <p:nvPr>
            <p:ph type="body" idx="1"/>
          </p:nvPr>
        </p:nvSpPr>
        <p:spPr>
          <a:xfrm>
            <a:off x="914400" y="4343400"/>
            <a:ext cx="5021262" cy="4106862"/>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dirty="0"/>
          </a:p>
        </p:txBody>
      </p:sp>
      <p:sp>
        <p:nvSpPr>
          <p:cNvPr id="155" name="Google Shape;155;p3:notes"/>
          <p:cNvSpPr>
            <a:spLocks noGrp="1" noRot="1" noChangeAspect="1"/>
          </p:cNvSpPr>
          <p:nvPr>
            <p:ph type="sldImg" idx="2"/>
          </p:nvPr>
        </p:nvSpPr>
        <p:spPr>
          <a:xfrm>
            <a:off x="1144588" y="685800"/>
            <a:ext cx="4560887" cy="34210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5:notes"/>
          <p:cNvSpPr txBox="1">
            <a:spLocks noGrp="1"/>
          </p:cNvSpPr>
          <p:nvPr>
            <p:ph type="body" idx="1"/>
          </p:nvPr>
        </p:nvSpPr>
        <p:spPr>
          <a:xfrm>
            <a:off x="914400" y="4343400"/>
            <a:ext cx="5021262" cy="4106862"/>
          </a:xfrm>
          <a:prstGeom prst="rect">
            <a:avLst/>
          </a:prstGeom>
          <a:noFill/>
          <a:ln>
            <a:noFill/>
          </a:ln>
        </p:spPr>
        <p:txBody>
          <a:bodyPr spcFirstLastPara="1" wrap="square" lIns="90000" tIns="46800" rIns="90000" bIns="46800" anchor="t" anchorCtr="0">
            <a:noAutofit/>
          </a:bodyPr>
          <a:lstStyle/>
          <a:p>
            <a:pPr marL="0" lvl="0" indent="0" algn="l" rtl="0">
              <a:lnSpc>
                <a:spcPct val="100000"/>
              </a:lnSpc>
              <a:spcBef>
                <a:spcPts val="0"/>
              </a:spcBef>
              <a:spcAft>
                <a:spcPts val="0"/>
              </a:spcAft>
              <a:buSzPts val="1400"/>
              <a:buNone/>
            </a:pPr>
            <a:endParaRPr dirty="0"/>
          </a:p>
        </p:txBody>
      </p:sp>
      <p:sp>
        <p:nvSpPr>
          <p:cNvPr id="161" name="Google Shape;161;p5:notes"/>
          <p:cNvSpPr>
            <a:spLocks noGrp="1" noRot="1" noChangeAspect="1"/>
          </p:cNvSpPr>
          <p:nvPr>
            <p:ph type="sldImg" idx="2"/>
          </p:nvPr>
        </p:nvSpPr>
        <p:spPr>
          <a:xfrm>
            <a:off x="1144588" y="685800"/>
            <a:ext cx="4560887" cy="34210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6:notes"/>
          <p:cNvSpPr txBox="1">
            <a:spLocks noGrp="1"/>
          </p:cNvSpPr>
          <p:nvPr>
            <p:ph type="body" idx="1"/>
          </p:nvPr>
        </p:nvSpPr>
        <p:spPr>
          <a:xfrm>
            <a:off x="914400" y="4343400"/>
            <a:ext cx="5021262" cy="4106862"/>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dirty="0"/>
          </a:p>
        </p:txBody>
      </p:sp>
      <p:sp>
        <p:nvSpPr>
          <p:cNvPr id="175" name="Google Shape;175;p6:notes"/>
          <p:cNvSpPr>
            <a:spLocks noGrp="1" noRot="1" noChangeAspect="1"/>
          </p:cNvSpPr>
          <p:nvPr>
            <p:ph type="sldImg" idx="2"/>
          </p:nvPr>
        </p:nvSpPr>
        <p:spPr>
          <a:xfrm>
            <a:off x="1144588" y="685800"/>
            <a:ext cx="4560887" cy="34210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0887" cy="3421063"/>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smtClean="0">
                <a:solidFill>
                  <a:srgbClr val="000000"/>
                </a:solidFill>
                <a:latin typeface="Times New Roman"/>
                <a:ea typeface="Times New Roman"/>
                <a:cs typeface="Times New Roman"/>
                <a:sym typeface="Times New Roman"/>
              </a:rPr>
              <a:t>12</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42699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0887" cy="3421063"/>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smtClean="0">
                <a:solidFill>
                  <a:srgbClr val="000000"/>
                </a:solidFill>
                <a:latin typeface="Times New Roman"/>
                <a:ea typeface="Times New Roman"/>
                <a:cs typeface="Times New Roman"/>
                <a:sym typeface="Times New Roman"/>
              </a:rPr>
              <a:t>13</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02111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0887" cy="3421063"/>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smtClean="0">
                <a:solidFill>
                  <a:srgbClr val="000000"/>
                </a:solidFill>
                <a:latin typeface="Times New Roman"/>
                <a:ea typeface="Times New Roman"/>
                <a:cs typeface="Times New Roman"/>
                <a:sym typeface="Times New Roman"/>
              </a:rPr>
              <a:t>15</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67295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914400" y="4343400"/>
            <a:ext cx="5021262" cy="4106862"/>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dirty="0"/>
          </a:p>
        </p:txBody>
      </p:sp>
      <p:sp>
        <p:nvSpPr>
          <p:cNvPr id="182" name="Google Shape;182;p7:notes"/>
          <p:cNvSpPr>
            <a:spLocks noGrp="1" noRot="1" noChangeAspect="1"/>
          </p:cNvSpPr>
          <p:nvPr>
            <p:ph type="sldImg" idx="2"/>
          </p:nvPr>
        </p:nvSpPr>
        <p:spPr>
          <a:xfrm>
            <a:off x="1144588" y="685800"/>
            <a:ext cx="4560887" cy="34210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9"/>
        <p:cNvGrpSpPr/>
        <p:nvPr/>
      </p:nvGrpSpPr>
      <p:grpSpPr>
        <a:xfrm>
          <a:off x="0" y="0"/>
          <a:ext cx="0" cy="0"/>
          <a:chOff x="0" y="0"/>
          <a:chExt cx="0" cy="0"/>
        </a:xfrm>
      </p:grpSpPr>
      <p:pic>
        <p:nvPicPr>
          <p:cNvPr id="20" name="Google Shape;20;p13" descr="band"/>
          <p:cNvPicPr preferRelativeResize="0"/>
          <p:nvPr/>
        </p:nvPicPr>
        <p:blipFill rotWithShape="1">
          <a:blip r:embed="rId2">
            <a:alphaModFix/>
          </a:blip>
          <a:srcRect/>
          <a:stretch/>
        </p:blipFill>
        <p:spPr>
          <a:xfrm>
            <a:off x="0" y="5589588"/>
            <a:ext cx="8991600" cy="1268412"/>
          </a:xfrm>
          <a:prstGeom prst="rect">
            <a:avLst/>
          </a:prstGeom>
          <a:noFill/>
          <a:ln>
            <a:noFill/>
          </a:ln>
        </p:spPr>
      </p:pic>
      <p:sp>
        <p:nvSpPr>
          <p:cNvPr id="21" name="Google Shape;21;p13"/>
          <p:cNvSpPr txBox="1">
            <a:spLocks noGrp="1"/>
          </p:cNvSpPr>
          <p:nvPr>
            <p:ph type="ctrTitle"/>
          </p:nvPr>
        </p:nvSpPr>
        <p:spPr>
          <a:xfrm>
            <a:off x="685800" y="2286000"/>
            <a:ext cx="77724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1B57B5"/>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 name="Google Shape;22;p13"/>
          <p:cNvSpPr txBox="1">
            <a:spLocks noGrp="1"/>
          </p:cNvSpPr>
          <p:nvPr>
            <p:ph type="subTitle" idx="1"/>
          </p:nvPr>
        </p:nvSpPr>
        <p:spPr>
          <a:xfrm>
            <a:off x="1371600" y="38100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chemeClr val="lt2"/>
              </a:buClr>
              <a:buSzPts val="3200"/>
              <a:buFont typeface="Verdana"/>
              <a:buNone/>
              <a:defRPr>
                <a:solidFill>
                  <a:schemeClr val="lt2"/>
                </a:solidFill>
              </a:defRPr>
            </a:lvl1pPr>
            <a:lvl2pPr lvl="1" algn="l">
              <a:lnSpc>
                <a:spcPct val="100000"/>
              </a:lnSpc>
              <a:spcBef>
                <a:spcPts val="360"/>
              </a:spcBef>
              <a:spcAft>
                <a:spcPts val="0"/>
              </a:spcAft>
              <a:buClr>
                <a:schemeClr val="dk1"/>
              </a:buClr>
              <a:buSzPts val="1800"/>
              <a:buChar char="–"/>
              <a:defRPr/>
            </a:lvl2pPr>
            <a:lvl3pPr lvl="2" algn="l">
              <a:lnSpc>
                <a:spcPct val="100000"/>
              </a:lnSpc>
              <a:spcBef>
                <a:spcPts val="360"/>
              </a:spcBef>
              <a:spcAft>
                <a:spcPts val="0"/>
              </a:spcAft>
              <a:buClr>
                <a:schemeClr val="dk1"/>
              </a:buClr>
              <a:buSzPts val="1800"/>
              <a:buChar char="•"/>
              <a:defRPr/>
            </a:lvl3pPr>
            <a:lvl4pPr lvl="3" algn="l">
              <a:lnSpc>
                <a:spcPct val="100000"/>
              </a:lnSpc>
              <a:spcBef>
                <a:spcPts val="360"/>
              </a:spcBef>
              <a:spcAft>
                <a:spcPts val="0"/>
              </a:spcAft>
              <a:buClr>
                <a:schemeClr val="dk1"/>
              </a:buClr>
              <a:buSzPts val="1800"/>
              <a:buChar char="–"/>
              <a:defRPr/>
            </a:lvl4pPr>
            <a:lvl5pPr lvl="4" algn="l">
              <a:lnSpc>
                <a:spcPct val="100000"/>
              </a:lnSpc>
              <a:spcBef>
                <a:spcPts val="360"/>
              </a:spcBef>
              <a:spcAft>
                <a:spcPts val="0"/>
              </a:spcAft>
              <a:buClr>
                <a:schemeClr val="dk1"/>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a:endParaRPr/>
          </a:p>
        </p:txBody>
      </p:sp>
      <p:sp>
        <p:nvSpPr>
          <p:cNvPr id="23" name="Google Shape;23;p13"/>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
        <p:cNvGrpSpPr/>
        <p:nvPr/>
      </p:nvGrpSpPr>
      <p:grpSpPr>
        <a:xfrm>
          <a:off x="0" y="0"/>
          <a:ext cx="0" cy="0"/>
          <a:chOff x="0" y="0"/>
          <a:chExt cx="0" cy="0"/>
        </a:xfrm>
      </p:grpSpPr>
      <p:sp>
        <p:nvSpPr>
          <p:cNvPr id="77" name="Google Shape;77;p18"/>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5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8" name="Google Shape;78;p18"/>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79" name="Google Shape;79;p1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0" name="Google Shape;80;p1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1" name="Google Shape;81;p1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2"/>
        <p:cNvGrpSpPr/>
        <p:nvPr/>
      </p:nvGrpSpPr>
      <p:grpSpPr>
        <a:xfrm>
          <a:off x="0" y="0"/>
          <a:ext cx="0" cy="0"/>
          <a:chOff x="0" y="0"/>
          <a:chExt cx="0" cy="0"/>
        </a:xfrm>
      </p:grpSpPr>
      <p:sp>
        <p:nvSpPr>
          <p:cNvPr id="83" name="Google Shape;83;p26"/>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5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4" name="Google Shape;84;p26"/>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85" name="Google Shape;85;p2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6" name="Google Shape;86;p2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7" name="Google Shape;87;p2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8"/>
        <p:cNvGrpSpPr/>
        <p:nvPr/>
      </p:nvGrpSpPr>
      <p:grpSpPr>
        <a:xfrm>
          <a:off x="0" y="0"/>
          <a:ext cx="0" cy="0"/>
          <a:chOff x="0" y="0"/>
          <a:chExt cx="0" cy="0"/>
        </a:xfrm>
      </p:grpSpPr>
      <p:sp>
        <p:nvSpPr>
          <p:cNvPr id="89" name="Google Shape;89;p27"/>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0" name="Google Shape;90;p27"/>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1" name="Google Shape;91;p27"/>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2" name="Google Shape;92;p2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3" name="Google Shape;93;p2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4" name="Google Shape;94;p2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5"/>
        <p:cNvGrpSpPr/>
        <p:nvPr/>
      </p:nvGrpSpPr>
      <p:grpSpPr>
        <a:xfrm>
          <a:off x="0" y="0"/>
          <a:ext cx="0" cy="0"/>
          <a:chOff x="0" y="0"/>
          <a:chExt cx="0" cy="0"/>
        </a:xfrm>
      </p:grpSpPr>
      <p:sp>
        <p:nvSpPr>
          <p:cNvPr id="96" name="Google Shape;96;p28"/>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7" name="Google Shape;97;p28"/>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98" name="Google Shape;98;p28"/>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9" name="Google Shape;99;p28"/>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00" name="Google Shape;100;p28"/>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1" name="Google Shape;101;p2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2" name="Google Shape;102;p2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3" name="Google Shape;103;p2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3"/>
        <p:cNvGrpSpPr/>
        <p:nvPr/>
      </p:nvGrpSpPr>
      <p:grpSpPr>
        <a:xfrm>
          <a:off x="0" y="0"/>
          <a:ext cx="0" cy="0"/>
          <a:chOff x="0" y="0"/>
          <a:chExt cx="0" cy="0"/>
        </a:xfrm>
      </p:grpSpPr>
      <p:sp>
        <p:nvSpPr>
          <p:cNvPr id="114" name="Google Shape;114;p31"/>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5" name="Google Shape;115;p31"/>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16" name="Google Shape;116;p31"/>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7" name="Google Shape;117;p3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18" name="Google Shape;118;p3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19" name="Google Shape;119;p3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0"/>
        <p:cNvGrpSpPr/>
        <p:nvPr/>
      </p:nvGrpSpPr>
      <p:grpSpPr>
        <a:xfrm>
          <a:off x="0" y="0"/>
          <a:ext cx="0" cy="0"/>
          <a:chOff x="0" y="0"/>
          <a:chExt cx="0" cy="0"/>
        </a:xfrm>
      </p:grpSpPr>
      <p:sp>
        <p:nvSpPr>
          <p:cNvPr id="121" name="Google Shape;121;p3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22" name="Google Shape;122;p32"/>
          <p:cNvSpPr>
            <a:spLocks noGrp="1"/>
          </p:cNvSpPr>
          <p:nvPr>
            <p:ph type="pic" idx="2"/>
          </p:nvPr>
        </p:nvSpPr>
        <p:spPr>
          <a:xfrm>
            <a:off x="3887391" y="987426"/>
            <a:ext cx="4629150" cy="4873625"/>
          </a:xfrm>
          <a:prstGeom prst="rect">
            <a:avLst/>
          </a:prstGeom>
          <a:noFill/>
          <a:ln>
            <a:noFill/>
          </a:ln>
        </p:spPr>
      </p:sp>
      <p:sp>
        <p:nvSpPr>
          <p:cNvPr id="123" name="Google Shape;123;p32"/>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24" name="Google Shape;124;p3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25" name="Google Shape;125;p3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26" name="Google Shape;126;p3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3"/>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29" name="Google Shape;129;p33"/>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0" name="Google Shape;130;p3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1" name="Google Shape;131;p3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2" name="Google Shape;132;p3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34"/>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35" name="Google Shape;135;p34"/>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6" name="Google Shape;136;p3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7" name="Google Shape;137;p3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8" name="Google Shape;138;p3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457200" y="190500"/>
            <a:ext cx="8221662" cy="1311275"/>
          </a:xfrm>
          <a:prstGeom prst="rect">
            <a:avLst/>
          </a:prstGeom>
          <a:noFill/>
          <a:ln>
            <a:noFill/>
          </a:ln>
        </p:spPr>
        <p:txBody>
          <a:bodyPr spcFirstLastPara="1" wrap="square" lIns="90000" tIns="46800" rIns="90000" bIns="46800" anchor="ctr" anchorCtr="0">
            <a:noAutofit/>
          </a:bodyPr>
          <a:lstStyle>
            <a:lvl1pPr marR="0" lvl="0"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1pPr>
            <a:lvl2pPr marR="0" lvl="1"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2pPr>
            <a:lvl3pPr marR="0" lvl="2"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3pPr>
            <a:lvl4pPr marR="0" lvl="3"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4pPr>
            <a:lvl5pPr marR="0" lvl="4"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5pPr>
            <a:lvl6pPr marR="0" lvl="5"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6pPr>
            <a:lvl7pPr marR="0" lvl="6"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7pPr>
            <a:lvl8pPr marR="0" lvl="7"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8pPr>
            <a:lvl9pPr marR="0" lvl="8"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9pPr>
          </a:lstStyle>
          <a:p>
            <a:endParaRPr/>
          </a:p>
        </p:txBody>
      </p:sp>
      <p:sp>
        <p:nvSpPr>
          <p:cNvPr id="63" name="Google Shape;63;p15"/>
          <p:cNvSpPr txBox="1">
            <a:spLocks noGrp="1"/>
          </p:cNvSpPr>
          <p:nvPr>
            <p:ph type="body" idx="1"/>
          </p:nvPr>
        </p:nvSpPr>
        <p:spPr>
          <a:xfrm>
            <a:off x="457200" y="1600200"/>
            <a:ext cx="8221662" cy="4518025"/>
          </a:xfrm>
          <a:prstGeom prst="rect">
            <a:avLst/>
          </a:prstGeom>
          <a:noFill/>
          <a:ln>
            <a:noFill/>
          </a:ln>
        </p:spPr>
        <p:txBody>
          <a:bodyPr spcFirstLastPara="1" wrap="square" lIns="90000" tIns="46800" rIns="90000" bIns="46800" anchor="t" anchorCtr="0">
            <a:noAutofit/>
          </a:bodyPr>
          <a:lstStyle>
            <a:lvl1pPr marL="457200" marR="0" lvl="0" indent="-431800" algn="l">
              <a:lnSpc>
                <a:spcPct val="100000"/>
              </a:lnSpc>
              <a:spcBef>
                <a:spcPts val="800"/>
              </a:spcBef>
              <a:spcAft>
                <a:spcPts val="0"/>
              </a:spcAft>
              <a:buClr>
                <a:srgbClr val="000000"/>
              </a:buClr>
              <a:buSzPts val="3200"/>
              <a:buFont typeface="Verdana"/>
              <a:buChar char="•"/>
              <a:defRPr sz="3200" b="0" i="0" u="none" strike="noStrike" cap="none">
                <a:solidFill>
                  <a:srgbClr val="000000"/>
                </a:solidFill>
                <a:latin typeface="Verdana"/>
                <a:ea typeface="Verdana"/>
                <a:cs typeface="Verdana"/>
                <a:sym typeface="Verdana"/>
              </a:defRPr>
            </a:lvl1pPr>
            <a:lvl2pPr marL="914400" marR="0" lvl="1" indent="-406400" algn="l">
              <a:lnSpc>
                <a:spcPct val="100000"/>
              </a:lnSpc>
              <a:spcBef>
                <a:spcPts val="700"/>
              </a:spcBef>
              <a:spcAft>
                <a:spcPts val="0"/>
              </a:spcAft>
              <a:buClr>
                <a:srgbClr val="000000"/>
              </a:buClr>
              <a:buSzPts val="2800"/>
              <a:buFont typeface="Verdana"/>
              <a:buChar char="–"/>
              <a:defRPr sz="2800" b="0" i="0" u="none" strike="noStrike" cap="none">
                <a:solidFill>
                  <a:srgbClr val="000000"/>
                </a:solidFill>
                <a:latin typeface="Verdana"/>
                <a:ea typeface="Verdana"/>
                <a:cs typeface="Verdana"/>
                <a:sym typeface="Verdana"/>
              </a:defRPr>
            </a:lvl2pPr>
            <a:lvl3pPr marL="1371600" marR="0" lvl="2" indent="-381000" algn="l">
              <a:lnSpc>
                <a:spcPct val="100000"/>
              </a:lnSpc>
              <a:spcBef>
                <a:spcPts val="600"/>
              </a:spcBef>
              <a:spcAft>
                <a:spcPts val="0"/>
              </a:spcAft>
              <a:buClr>
                <a:srgbClr val="000000"/>
              </a:buClr>
              <a:buSzPts val="2400"/>
              <a:buFont typeface="Verdana"/>
              <a:buChar char="•"/>
              <a:defRPr sz="2400" b="0" i="0" u="none" strike="noStrike" cap="none">
                <a:solidFill>
                  <a:srgbClr val="000000"/>
                </a:solidFill>
                <a:latin typeface="Verdana"/>
                <a:ea typeface="Verdana"/>
                <a:cs typeface="Verdana"/>
                <a:sym typeface="Verdana"/>
              </a:defRPr>
            </a:lvl3pPr>
            <a:lvl4pPr marL="1828800" marR="0" lvl="3" indent="-355600" algn="l">
              <a:lnSpc>
                <a:spcPct val="100000"/>
              </a:lnSpc>
              <a:spcBef>
                <a:spcPts val="500"/>
              </a:spcBef>
              <a:spcAft>
                <a:spcPts val="0"/>
              </a:spcAft>
              <a:buClr>
                <a:srgbClr val="000000"/>
              </a:buClr>
              <a:buSzPts val="2000"/>
              <a:buFont typeface="Verdana"/>
              <a:buChar char="–"/>
              <a:defRPr sz="2000" b="0" i="0" u="none" strike="noStrike" cap="none">
                <a:solidFill>
                  <a:srgbClr val="000000"/>
                </a:solidFill>
                <a:latin typeface="Verdana"/>
                <a:ea typeface="Verdana"/>
                <a:cs typeface="Verdana"/>
                <a:sym typeface="Verdana"/>
              </a:defRPr>
            </a:lvl4pPr>
            <a:lvl5pPr marL="2286000" marR="0" lvl="4" indent="-355600" algn="l">
              <a:lnSpc>
                <a:spcPct val="100000"/>
              </a:lnSpc>
              <a:spcBef>
                <a:spcPts val="500"/>
              </a:spcBef>
              <a:spcAft>
                <a:spcPts val="0"/>
              </a:spcAft>
              <a:buClr>
                <a:srgbClr val="000000"/>
              </a:buClr>
              <a:buSzPts val="2000"/>
              <a:buFont typeface="Verdana"/>
              <a:buChar char="»"/>
              <a:defRPr sz="2000" b="0" i="0" u="none" strike="noStrike" cap="none">
                <a:solidFill>
                  <a:srgbClr val="000000"/>
                </a:solidFill>
                <a:latin typeface="Verdana"/>
                <a:ea typeface="Verdana"/>
                <a:cs typeface="Verdana"/>
                <a:sym typeface="Verdana"/>
              </a:defRPr>
            </a:lvl5pPr>
            <a:lvl6pPr marL="2743200" marR="0" lvl="5" indent="-355600" algn="l">
              <a:lnSpc>
                <a:spcPct val="100000"/>
              </a:lnSpc>
              <a:spcBef>
                <a:spcPts val="500"/>
              </a:spcBef>
              <a:spcAft>
                <a:spcPts val="0"/>
              </a:spcAft>
              <a:buClr>
                <a:srgbClr val="000000"/>
              </a:buClr>
              <a:buSzPts val="2000"/>
              <a:buFont typeface="Verdana"/>
              <a:buChar char="»"/>
              <a:defRPr sz="2000" b="0" i="0" u="none" strike="noStrike" cap="none">
                <a:solidFill>
                  <a:srgbClr val="000000"/>
                </a:solidFill>
                <a:latin typeface="Verdana"/>
                <a:ea typeface="Verdana"/>
                <a:cs typeface="Verdana"/>
                <a:sym typeface="Verdana"/>
              </a:defRPr>
            </a:lvl6pPr>
            <a:lvl7pPr marL="3200400" marR="0" lvl="6" indent="-355600" algn="l">
              <a:lnSpc>
                <a:spcPct val="100000"/>
              </a:lnSpc>
              <a:spcBef>
                <a:spcPts val="500"/>
              </a:spcBef>
              <a:spcAft>
                <a:spcPts val="0"/>
              </a:spcAft>
              <a:buClr>
                <a:srgbClr val="000000"/>
              </a:buClr>
              <a:buSzPts val="2000"/>
              <a:buFont typeface="Verdana"/>
              <a:buChar char="»"/>
              <a:defRPr sz="2000" b="0" i="0" u="none" strike="noStrike" cap="none">
                <a:solidFill>
                  <a:srgbClr val="000000"/>
                </a:solidFill>
                <a:latin typeface="Verdana"/>
                <a:ea typeface="Verdana"/>
                <a:cs typeface="Verdana"/>
                <a:sym typeface="Verdana"/>
              </a:defRPr>
            </a:lvl7pPr>
            <a:lvl8pPr marL="3657600" marR="0" lvl="7" indent="-355600" algn="l">
              <a:lnSpc>
                <a:spcPct val="100000"/>
              </a:lnSpc>
              <a:spcBef>
                <a:spcPts val="500"/>
              </a:spcBef>
              <a:spcAft>
                <a:spcPts val="0"/>
              </a:spcAft>
              <a:buClr>
                <a:srgbClr val="000000"/>
              </a:buClr>
              <a:buSzPts val="2000"/>
              <a:buFont typeface="Verdana"/>
              <a:buChar char="»"/>
              <a:defRPr sz="2000" b="0" i="0" u="none" strike="noStrike" cap="none">
                <a:solidFill>
                  <a:srgbClr val="000000"/>
                </a:solidFill>
                <a:latin typeface="Verdana"/>
                <a:ea typeface="Verdana"/>
                <a:cs typeface="Verdana"/>
                <a:sym typeface="Verdana"/>
              </a:defRPr>
            </a:lvl8pPr>
            <a:lvl9pPr marL="4114800" marR="0" lvl="8" indent="-355600" algn="l">
              <a:lnSpc>
                <a:spcPct val="100000"/>
              </a:lnSpc>
              <a:spcBef>
                <a:spcPts val="500"/>
              </a:spcBef>
              <a:spcAft>
                <a:spcPts val="0"/>
              </a:spcAft>
              <a:buClr>
                <a:srgbClr val="000000"/>
              </a:buClr>
              <a:buSzPts val="2000"/>
              <a:buFont typeface="Verdana"/>
              <a:buChar char="»"/>
              <a:defRPr sz="2000" b="0" i="0" u="none" strike="noStrike" cap="none">
                <a:solidFill>
                  <a:srgbClr val="000000"/>
                </a:solidFill>
                <a:latin typeface="Verdana"/>
                <a:ea typeface="Verdana"/>
                <a:cs typeface="Verdana"/>
                <a:sym typeface="Verdana"/>
              </a:defRPr>
            </a:lvl9pPr>
          </a:lstStyle>
          <a:p>
            <a:endParaRPr/>
          </a:p>
        </p:txBody>
      </p:sp>
      <p:sp>
        <p:nvSpPr>
          <p:cNvPr id="64" name="Google Shape;64;p15"/>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629001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1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 name="Google Shape;26;p1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chemeClr val="dk1"/>
              </a:buClr>
              <a:buSzPts val="2000"/>
              <a:buFont typeface="Verdana"/>
              <a:buNone/>
              <a:defRPr sz="2000"/>
            </a:lvl1pPr>
            <a:lvl2pPr marL="914400" lvl="1" indent="-228600" algn="l">
              <a:lnSpc>
                <a:spcPct val="100000"/>
              </a:lnSpc>
              <a:spcBef>
                <a:spcPts val="360"/>
              </a:spcBef>
              <a:spcAft>
                <a:spcPts val="0"/>
              </a:spcAft>
              <a:buClr>
                <a:schemeClr val="dk1"/>
              </a:buClr>
              <a:buSzPts val="1800"/>
              <a:buFont typeface="Verdana"/>
              <a:buNone/>
              <a:defRPr sz="1800"/>
            </a:lvl2pPr>
            <a:lvl3pPr marL="1371600" lvl="2" indent="-228600" algn="l">
              <a:lnSpc>
                <a:spcPct val="100000"/>
              </a:lnSpc>
              <a:spcBef>
                <a:spcPts val="320"/>
              </a:spcBef>
              <a:spcAft>
                <a:spcPts val="0"/>
              </a:spcAft>
              <a:buClr>
                <a:schemeClr val="dk1"/>
              </a:buClr>
              <a:buSzPts val="1600"/>
              <a:buFont typeface="Verdana"/>
              <a:buNone/>
              <a:defRPr sz="1600"/>
            </a:lvl3pPr>
            <a:lvl4pPr marL="1828800" lvl="3" indent="-228600" algn="l">
              <a:lnSpc>
                <a:spcPct val="100000"/>
              </a:lnSpc>
              <a:spcBef>
                <a:spcPts val="280"/>
              </a:spcBef>
              <a:spcAft>
                <a:spcPts val="0"/>
              </a:spcAft>
              <a:buClr>
                <a:schemeClr val="dk1"/>
              </a:buClr>
              <a:buSzPts val="1400"/>
              <a:buFont typeface="Verdana"/>
              <a:buNone/>
              <a:defRPr sz="1400"/>
            </a:lvl4pPr>
            <a:lvl5pPr marL="2286000" lvl="4" indent="-228600" algn="l">
              <a:lnSpc>
                <a:spcPct val="100000"/>
              </a:lnSpc>
              <a:spcBef>
                <a:spcPts val="280"/>
              </a:spcBef>
              <a:spcAft>
                <a:spcPts val="0"/>
              </a:spcAft>
              <a:buClr>
                <a:schemeClr val="dk1"/>
              </a:buClr>
              <a:buSzPts val="1400"/>
              <a:buFont typeface="Verdana"/>
              <a:buNone/>
              <a:defRPr sz="1400"/>
            </a:lvl5pPr>
            <a:lvl6pPr marL="2743200" lvl="5" indent="-228600" algn="l">
              <a:lnSpc>
                <a:spcPct val="100000"/>
              </a:lnSpc>
              <a:spcBef>
                <a:spcPts val="280"/>
              </a:spcBef>
              <a:spcAft>
                <a:spcPts val="0"/>
              </a:spcAft>
              <a:buClr>
                <a:schemeClr val="dk1"/>
              </a:buClr>
              <a:buSzPts val="1400"/>
              <a:buFont typeface="Verdana"/>
              <a:buNone/>
              <a:defRPr sz="1400"/>
            </a:lvl6pPr>
            <a:lvl7pPr marL="3200400" lvl="6" indent="-228600" algn="l">
              <a:lnSpc>
                <a:spcPct val="100000"/>
              </a:lnSpc>
              <a:spcBef>
                <a:spcPts val="280"/>
              </a:spcBef>
              <a:spcAft>
                <a:spcPts val="0"/>
              </a:spcAft>
              <a:buClr>
                <a:schemeClr val="dk1"/>
              </a:buClr>
              <a:buSzPts val="1400"/>
              <a:buFont typeface="Verdana"/>
              <a:buNone/>
              <a:defRPr sz="1400"/>
            </a:lvl7pPr>
            <a:lvl8pPr marL="3657600" lvl="7" indent="-228600" algn="l">
              <a:lnSpc>
                <a:spcPct val="100000"/>
              </a:lnSpc>
              <a:spcBef>
                <a:spcPts val="280"/>
              </a:spcBef>
              <a:spcAft>
                <a:spcPts val="0"/>
              </a:spcAft>
              <a:buClr>
                <a:schemeClr val="dk1"/>
              </a:buClr>
              <a:buSzPts val="1400"/>
              <a:buFont typeface="Verdana"/>
              <a:buNone/>
              <a:defRPr sz="1400"/>
            </a:lvl8pPr>
            <a:lvl9pPr marL="4114800" lvl="8" indent="-228600" algn="l">
              <a:lnSpc>
                <a:spcPct val="100000"/>
              </a:lnSpc>
              <a:spcBef>
                <a:spcPts val="280"/>
              </a:spcBef>
              <a:spcAft>
                <a:spcPts val="0"/>
              </a:spcAft>
              <a:buClr>
                <a:schemeClr val="dk1"/>
              </a:buClr>
              <a:buSzPts val="1400"/>
              <a:buFont typeface="Verdana"/>
              <a:buNone/>
              <a:defRPr sz="1400"/>
            </a:lvl9pPr>
          </a:lstStyle>
          <a:p>
            <a:endParaRPr/>
          </a:p>
        </p:txBody>
      </p:sp>
      <p:sp>
        <p:nvSpPr>
          <p:cNvPr id="27" name="Google Shape;27;p19"/>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8"/>
        <p:cNvGrpSpPr/>
        <p:nvPr/>
      </p:nvGrpSpPr>
      <p:grpSpPr>
        <a:xfrm>
          <a:off x="0" y="0"/>
          <a:ext cx="0" cy="0"/>
          <a:chOff x="0" y="0"/>
          <a:chExt cx="0" cy="0"/>
        </a:xfrm>
      </p:grpSpPr>
      <p:sp>
        <p:nvSpPr>
          <p:cNvPr id="29" name="Google Shape;29;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 name="Google Shape;30;p2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Font typeface="Verdana"/>
              <a:buNone/>
              <a:defRPr sz="2400" b="1"/>
            </a:lvl1pPr>
            <a:lvl2pPr marL="914400" lvl="1" indent="-228600" algn="l">
              <a:lnSpc>
                <a:spcPct val="100000"/>
              </a:lnSpc>
              <a:spcBef>
                <a:spcPts val="400"/>
              </a:spcBef>
              <a:spcAft>
                <a:spcPts val="0"/>
              </a:spcAft>
              <a:buClr>
                <a:schemeClr val="dk1"/>
              </a:buClr>
              <a:buSzPts val="2000"/>
              <a:buFont typeface="Verdana"/>
              <a:buNone/>
              <a:defRPr sz="2000" b="1"/>
            </a:lvl2pPr>
            <a:lvl3pPr marL="1371600" lvl="2" indent="-228600" algn="l">
              <a:lnSpc>
                <a:spcPct val="100000"/>
              </a:lnSpc>
              <a:spcBef>
                <a:spcPts val="360"/>
              </a:spcBef>
              <a:spcAft>
                <a:spcPts val="0"/>
              </a:spcAft>
              <a:buClr>
                <a:schemeClr val="dk1"/>
              </a:buClr>
              <a:buSzPts val="1800"/>
              <a:buFont typeface="Verdana"/>
              <a:buNone/>
              <a:defRPr sz="1800" b="1"/>
            </a:lvl3pPr>
            <a:lvl4pPr marL="1828800" lvl="3" indent="-228600" algn="l">
              <a:lnSpc>
                <a:spcPct val="100000"/>
              </a:lnSpc>
              <a:spcBef>
                <a:spcPts val="320"/>
              </a:spcBef>
              <a:spcAft>
                <a:spcPts val="0"/>
              </a:spcAft>
              <a:buClr>
                <a:schemeClr val="dk1"/>
              </a:buClr>
              <a:buSzPts val="1600"/>
              <a:buFont typeface="Verdana"/>
              <a:buNone/>
              <a:defRPr sz="1600" b="1"/>
            </a:lvl4pPr>
            <a:lvl5pPr marL="2286000" lvl="4" indent="-228600" algn="l">
              <a:lnSpc>
                <a:spcPct val="100000"/>
              </a:lnSpc>
              <a:spcBef>
                <a:spcPts val="320"/>
              </a:spcBef>
              <a:spcAft>
                <a:spcPts val="0"/>
              </a:spcAft>
              <a:buClr>
                <a:schemeClr val="dk1"/>
              </a:buClr>
              <a:buSzPts val="1600"/>
              <a:buFont typeface="Verdana"/>
              <a:buNone/>
              <a:defRPr sz="1600" b="1"/>
            </a:lvl5pPr>
            <a:lvl6pPr marL="2743200" lvl="5" indent="-228600" algn="l">
              <a:lnSpc>
                <a:spcPct val="100000"/>
              </a:lnSpc>
              <a:spcBef>
                <a:spcPts val="320"/>
              </a:spcBef>
              <a:spcAft>
                <a:spcPts val="0"/>
              </a:spcAft>
              <a:buClr>
                <a:schemeClr val="dk1"/>
              </a:buClr>
              <a:buSzPts val="1600"/>
              <a:buFont typeface="Verdana"/>
              <a:buNone/>
              <a:defRPr sz="1600" b="1"/>
            </a:lvl6pPr>
            <a:lvl7pPr marL="3200400" lvl="6" indent="-228600" algn="l">
              <a:lnSpc>
                <a:spcPct val="100000"/>
              </a:lnSpc>
              <a:spcBef>
                <a:spcPts val="320"/>
              </a:spcBef>
              <a:spcAft>
                <a:spcPts val="0"/>
              </a:spcAft>
              <a:buClr>
                <a:schemeClr val="dk1"/>
              </a:buClr>
              <a:buSzPts val="1600"/>
              <a:buFont typeface="Verdana"/>
              <a:buNone/>
              <a:defRPr sz="1600" b="1"/>
            </a:lvl7pPr>
            <a:lvl8pPr marL="3657600" lvl="7" indent="-228600" algn="l">
              <a:lnSpc>
                <a:spcPct val="100000"/>
              </a:lnSpc>
              <a:spcBef>
                <a:spcPts val="320"/>
              </a:spcBef>
              <a:spcAft>
                <a:spcPts val="0"/>
              </a:spcAft>
              <a:buClr>
                <a:schemeClr val="dk1"/>
              </a:buClr>
              <a:buSzPts val="1600"/>
              <a:buFont typeface="Verdana"/>
              <a:buNone/>
              <a:defRPr sz="1600" b="1"/>
            </a:lvl8pPr>
            <a:lvl9pPr marL="4114800" lvl="8" indent="-228600" algn="l">
              <a:lnSpc>
                <a:spcPct val="100000"/>
              </a:lnSpc>
              <a:spcBef>
                <a:spcPts val="320"/>
              </a:spcBef>
              <a:spcAft>
                <a:spcPts val="0"/>
              </a:spcAft>
              <a:buClr>
                <a:schemeClr val="dk1"/>
              </a:buClr>
              <a:buSzPts val="1600"/>
              <a:buFont typeface="Verdana"/>
              <a:buNone/>
              <a:defRPr sz="1600" b="1"/>
            </a:lvl9pPr>
          </a:lstStyle>
          <a:p>
            <a:endParaRPr/>
          </a:p>
        </p:txBody>
      </p:sp>
      <p:sp>
        <p:nvSpPr>
          <p:cNvPr id="31" name="Google Shape;31;p2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Font typeface="Verdana"/>
              <a:buChar char="•"/>
              <a:defRPr sz="2400"/>
            </a:lvl1pPr>
            <a:lvl2pPr marL="914400" lvl="1" indent="-355600" algn="l">
              <a:lnSpc>
                <a:spcPct val="100000"/>
              </a:lnSpc>
              <a:spcBef>
                <a:spcPts val="400"/>
              </a:spcBef>
              <a:spcAft>
                <a:spcPts val="0"/>
              </a:spcAft>
              <a:buClr>
                <a:schemeClr val="dk1"/>
              </a:buClr>
              <a:buSzPts val="2000"/>
              <a:buFont typeface="Verdana"/>
              <a:buChar char="–"/>
              <a:defRPr sz="2000"/>
            </a:lvl2pPr>
            <a:lvl3pPr marL="1371600" lvl="2" indent="-342900" algn="l">
              <a:lnSpc>
                <a:spcPct val="100000"/>
              </a:lnSpc>
              <a:spcBef>
                <a:spcPts val="360"/>
              </a:spcBef>
              <a:spcAft>
                <a:spcPts val="0"/>
              </a:spcAft>
              <a:buClr>
                <a:schemeClr val="dk1"/>
              </a:buClr>
              <a:buSzPts val="1800"/>
              <a:buFont typeface="Verdana"/>
              <a:buChar char="•"/>
              <a:defRPr sz="1800"/>
            </a:lvl3pPr>
            <a:lvl4pPr marL="1828800" lvl="3" indent="-330200" algn="l">
              <a:lnSpc>
                <a:spcPct val="100000"/>
              </a:lnSpc>
              <a:spcBef>
                <a:spcPts val="320"/>
              </a:spcBef>
              <a:spcAft>
                <a:spcPts val="0"/>
              </a:spcAft>
              <a:buClr>
                <a:schemeClr val="dk1"/>
              </a:buClr>
              <a:buSzPts val="1600"/>
              <a:buFont typeface="Verdana"/>
              <a:buChar char="–"/>
              <a:defRPr sz="1600"/>
            </a:lvl4pPr>
            <a:lvl5pPr marL="2286000" lvl="4" indent="-330200" algn="l">
              <a:lnSpc>
                <a:spcPct val="100000"/>
              </a:lnSpc>
              <a:spcBef>
                <a:spcPts val="320"/>
              </a:spcBef>
              <a:spcAft>
                <a:spcPts val="0"/>
              </a:spcAft>
              <a:buClr>
                <a:schemeClr val="dk1"/>
              </a:buClr>
              <a:buSzPts val="1600"/>
              <a:buFont typeface="Verdana"/>
              <a:buChar char="»"/>
              <a:defRPr sz="1600"/>
            </a:lvl5pPr>
            <a:lvl6pPr marL="2743200" lvl="5" indent="-330200" algn="l">
              <a:lnSpc>
                <a:spcPct val="100000"/>
              </a:lnSpc>
              <a:spcBef>
                <a:spcPts val="320"/>
              </a:spcBef>
              <a:spcAft>
                <a:spcPts val="0"/>
              </a:spcAft>
              <a:buClr>
                <a:schemeClr val="dk1"/>
              </a:buClr>
              <a:buSzPts val="1600"/>
              <a:buFont typeface="Verdana"/>
              <a:buChar char="»"/>
              <a:defRPr sz="1600"/>
            </a:lvl6pPr>
            <a:lvl7pPr marL="3200400" lvl="6" indent="-330200" algn="l">
              <a:lnSpc>
                <a:spcPct val="100000"/>
              </a:lnSpc>
              <a:spcBef>
                <a:spcPts val="320"/>
              </a:spcBef>
              <a:spcAft>
                <a:spcPts val="0"/>
              </a:spcAft>
              <a:buClr>
                <a:schemeClr val="dk1"/>
              </a:buClr>
              <a:buSzPts val="1600"/>
              <a:buFont typeface="Verdana"/>
              <a:buChar char="»"/>
              <a:defRPr sz="1600"/>
            </a:lvl7pPr>
            <a:lvl8pPr marL="3657600" lvl="7" indent="-330200" algn="l">
              <a:lnSpc>
                <a:spcPct val="100000"/>
              </a:lnSpc>
              <a:spcBef>
                <a:spcPts val="320"/>
              </a:spcBef>
              <a:spcAft>
                <a:spcPts val="0"/>
              </a:spcAft>
              <a:buClr>
                <a:schemeClr val="dk1"/>
              </a:buClr>
              <a:buSzPts val="1600"/>
              <a:buFont typeface="Verdana"/>
              <a:buChar char="»"/>
              <a:defRPr sz="1600"/>
            </a:lvl8pPr>
            <a:lvl9pPr marL="4114800" lvl="8" indent="-330200" algn="l">
              <a:lnSpc>
                <a:spcPct val="100000"/>
              </a:lnSpc>
              <a:spcBef>
                <a:spcPts val="320"/>
              </a:spcBef>
              <a:spcAft>
                <a:spcPts val="0"/>
              </a:spcAft>
              <a:buClr>
                <a:schemeClr val="dk1"/>
              </a:buClr>
              <a:buSzPts val="1600"/>
              <a:buFont typeface="Verdana"/>
              <a:buChar char="»"/>
              <a:defRPr sz="1600"/>
            </a:lvl9pPr>
          </a:lstStyle>
          <a:p>
            <a:endParaRPr/>
          </a:p>
        </p:txBody>
      </p:sp>
      <p:sp>
        <p:nvSpPr>
          <p:cNvPr id="32" name="Google Shape;32;p2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Font typeface="Verdana"/>
              <a:buNone/>
              <a:defRPr sz="2400" b="1"/>
            </a:lvl1pPr>
            <a:lvl2pPr marL="914400" lvl="1" indent="-228600" algn="l">
              <a:lnSpc>
                <a:spcPct val="100000"/>
              </a:lnSpc>
              <a:spcBef>
                <a:spcPts val="400"/>
              </a:spcBef>
              <a:spcAft>
                <a:spcPts val="0"/>
              </a:spcAft>
              <a:buClr>
                <a:schemeClr val="dk1"/>
              </a:buClr>
              <a:buSzPts val="2000"/>
              <a:buFont typeface="Verdana"/>
              <a:buNone/>
              <a:defRPr sz="2000" b="1"/>
            </a:lvl2pPr>
            <a:lvl3pPr marL="1371600" lvl="2" indent="-228600" algn="l">
              <a:lnSpc>
                <a:spcPct val="100000"/>
              </a:lnSpc>
              <a:spcBef>
                <a:spcPts val="360"/>
              </a:spcBef>
              <a:spcAft>
                <a:spcPts val="0"/>
              </a:spcAft>
              <a:buClr>
                <a:schemeClr val="dk1"/>
              </a:buClr>
              <a:buSzPts val="1800"/>
              <a:buFont typeface="Verdana"/>
              <a:buNone/>
              <a:defRPr sz="1800" b="1"/>
            </a:lvl3pPr>
            <a:lvl4pPr marL="1828800" lvl="3" indent="-228600" algn="l">
              <a:lnSpc>
                <a:spcPct val="100000"/>
              </a:lnSpc>
              <a:spcBef>
                <a:spcPts val="320"/>
              </a:spcBef>
              <a:spcAft>
                <a:spcPts val="0"/>
              </a:spcAft>
              <a:buClr>
                <a:schemeClr val="dk1"/>
              </a:buClr>
              <a:buSzPts val="1600"/>
              <a:buFont typeface="Verdana"/>
              <a:buNone/>
              <a:defRPr sz="1600" b="1"/>
            </a:lvl4pPr>
            <a:lvl5pPr marL="2286000" lvl="4" indent="-228600" algn="l">
              <a:lnSpc>
                <a:spcPct val="100000"/>
              </a:lnSpc>
              <a:spcBef>
                <a:spcPts val="320"/>
              </a:spcBef>
              <a:spcAft>
                <a:spcPts val="0"/>
              </a:spcAft>
              <a:buClr>
                <a:schemeClr val="dk1"/>
              </a:buClr>
              <a:buSzPts val="1600"/>
              <a:buFont typeface="Verdana"/>
              <a:buNone/>
              <a:defRPr sz="1600" b="1"/>
            </a:lvl5pPr>
            <a:lvl6pPr marL="2743200" lvl="5" indent="-228600" algn="l">
              <a:lnSpc>
                <a:spcPct val="100000"/>
              </a:lnSpc>
              <a:spcBef>
                <a:spcPts val="320"/>
              </a:spcBef>
              <a:spcAft>
                <a:spcPts val="0"/>
              </a:spcAft>
              <a:buClr>
                <a:schemeClr val="dk1"/>
              </a:buClr>
              <a:buSzPts val="1600"/>
              <a:buFont typeface="Verdana"/>
              <a:buNone/>
              <a:defRPr sz="1600" b="1"/>
            </a:lvl6pPr>
            <a:lvl7pPr marL="3200400" lvl="6" indent="-228600" algn="l">
              <a:lnSpc>
                <a:spcPct val="100000"/>
              </a:lnSpc>
              <a:spcBef>
                <a:spcPts val="320"/>
              </a:spcBef>
              <a:spcAft>
                <a:spcPts val="0"/>
              </a:spcAft>
              <a:buClr>
                <a:schemeClr val="dk1"/>
              </a:buClr>
              <a:buSzPts val="1600"/>
              <a:buFont typeface="Verdana"/>
              <a:buNone/>
              <a:defRPr sz="1600" b="1"/>
            </a:lvl7pPr>
            <a:lvl8pPr marL="3657600" lvl="7" indent="-228600" algn="l">
              <a:lnSpc>
                <a:spcPct val="100000"/>
              </a:lnSpc>
              <a:spcBef>
                <a:spcPts val="320"/>
              </a:spcBef>
              <a:spcAft>
                <a:spcPts val="0"/>
              </a:spcAft>
              <a:buClr>
                <a:schemeClr val="dk1"/>
              </a:buClr>
              <a:buSzPts val="1600"/>
              <a:buFont typeface="Verdana"/>
              <a:buNone/>
              <a:defRPr sz="1600" b="1"/>
            </a:lvl8pPr>
            <a:lvl9pPr marL="4114800" lvl="8" indent="-228600" algn="l">
              <a:lnSpc>
                <a:spcPct val="100000"/>
              </a:lnSpc>
              <a:spcBef>
                <a:spcPts val="320"/>
              </a:spcBef>
              <a:spcAft>
                <a:spcPts val="0"/>
              </a:spcAft>
              <a:buClr>
                <a:schemeClr val="dk1"/>
              </a:buClr>
              <a:buSzPts val="1600"/>
              <a:buFont typeface="Verdana"/>
              <a:buNone/>
              <a:defRPr sz="1600" b="1"/>
            </a:lvl9pPr>
          </a:lstStyle>
          <a:p>
            <a:endParaRPr/>
          </a:p>
        </p:txBody>
      </p:sp>
      <p:sp>
        <p:nvSpPr>
          <p:cNvPr id="33" name="Google Shape;33;p2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Font typeface="Verdana"/>
              <a:buChar char="•"/>
              <a:defRPr sz="2400"/>
            </a:lvl1pPr>
            <a:lvl2pPr marL="914400" lvl="1" indent="-355600" algn="l">
              <a:lnSpc>
                <a:spcPct val="100000"/>
              </a:lnSpc>
              <a:spcBef>
                <a:spcPts val="400"/>
              </a:spcBef>
              <a:spcAft>
                <a:spcPts val="0"/>
              </a:spcAft>
              <a:buClr>
                <a:schemeClr val="dk1"/>
              </a:buClr>
              <a:buSzPts val="2000"/>
              <a:buFont typeface="Verdana"/>
              <a:buChar char="–"/>
              <a:defRPr sz="2000"/>
            </a:lvl2pPr>
            <a:lvl3pPr marL="1371600" lvl="2" indent="-342900" algn="l">
              <a:lnSpc>
                <a:spcPct val="100000"/>
              </a:lnSpc>
              <a:spcBef>
                <a:spcPts val="360"/>
              </a:spcBef>
              <a:spcAft>
                <a:spcPts val="0"/>
              </a:spcAft>
              <a:buClr>
                <a:schemeClr val="dk1"/>
              </a:buClr>
              <a:buSzPts val="1800"/>
              <a:buFont typeface="Verdana"/>
              <a:buChar char="•"/>
              <a:defRPr sz="1800"/>
            </a:lvl3pPr>
            <a:lvl4pPr marL="1828800" lvl="3" indent="-330200" algn="l">
              <a:lnSpc>
                <a:spcPct val="100000"/>
              </a:lnSpc>
              <a:spcBef>
                <a:spcPts val="320"/>
              </a:spcBef>
              <a:spcAft>
                <a:spcPts val="0"/>
              </a:spcAft>
              <a:buClr>
                <a:schemeClr val="dk1"/>
              </a:buClr>
              <a:buSzPts val="1600"/>
              <a:buFont typeface="Verdana"/>
              <a:buChar char="–"/>
              <a:defRPr sz="1600"/>
            </a:lvl4pPr>
            <a:lvl5pPr marL="2286000" lvl="4" indent="-330200" algn="l">
              <a:lnSpc>
                <a:spcPct val="100000"/>
              </a:lnSpc>
              <a:spcBef>
                <a:spcPts val="320"/>
              </a:spcBef>
              <a:spcAft>
                <a:spcPts val="0"/>
              </a:spcAft>
              <a:buClr>
                <a:schemeClr val="dk1"/>
              </a:buClr>
              <a:buSzPts val="1600"/>
              <a:buFont typeface="Verdana"/>
              <a:buChar char="»"/>
              <a:defRPr sz="1600"/>
            </a:lvl5pPr>
            <a:lvl6pPr marL="2743200" lvl="5" indent="-330200" algn="l">
              <a:lnSpc>
                <a:spcPct val="100000"/>
              </a:lnSpc>
              <a:spcBef>
                <a:spcPts val="320"/>
              </a:spcBef>
              <a:spcAft>
                <a:spcPts val="0"/>
              </a:spcAft>
              <a:buClr>
                <a:schemeClr val="dk1"/>
              </a:buClr>
              <a:buSzPts val="1600"/>
              <a:buFont typeface="Verdana"/>
              <a:buChar char="»"/>
              <a:defRPr sz="1600"/>
            </a:lvl6pPr>
            <a:lvl7pPr marL="3200400" lvl="6" indent="-330200" algn="l">
              <a:lnSpc>
                <a:spcPct val="100000"/>
              </a:lnSpc>
              <a:spcBef>
                <a:spcPts val="320"/>
              </a:spcBef>
              <a:spcAft>
                <a:spcPts val="0"/>
              </a:spcAft>
              <a:buClr>
                <a:schemeClr val="dk1"/>
              </a:buClr>
              <a:buSzPts val="1600"/>
              <a:buFont typeface="Verdana"/>
              <a:buChar char="»"/>
              <a:defRPr sz="1600"/>
            </a:lvl7pPr>
            <a:lvl8pPr marL="3657600" lvl="7" indent="-330200" algn="l">
              <a:lnSpc>
                <a:spcPct val="100000"/>
              </a:lnSpc>
              <a:spcBef>
                <a:spcPts val="320"/>
              </a:spcBef>
              <a:spcAft>
                <a:spcPts val="0"/>
              </a:spcAft>
              <a:buClr>
                <a:schemeClr val="dk1"/>
              </a:buClr>
              <a:buSzPts val="1600"/>
              <a:buFont typeface="Verdana"/>
              <a:buChar char="»"/>
              <a:defRPr sz="1600"/>
            </a:lvl8pPr>
            <a:lvl9pPr marL="4114800" lvl="8" indent="-330200" algn="l">
              <a:lnSpc>
                <a:spcPct val="100000"/>
              </a:lnSpc>
              <a:spcBef>
                <a:spcPts val="320"/>
              </a:spcBef>
              <a:spcAft>
                <a:spcPts val="0"/>
              </a:spcAft>
              <a:buClr>
                <a:schemeClr val="dk1"/>
              </a:buClr>
              <a:buSzPts val="1600"/>
              <a:buFont typeface="Verdana"/>
              <a:buChar char="»"/>
              <a:defRPr sz="1600"/>
            </a:lvl9pPr>
          </a:lstStyle>
          <a:p>
            <a:endParaRPr/>
          </a:p>
        </p:txBody>
      </p:sp>
      <p:sp>
        <p:nvSpPr>
          <p:cNvPr id="34" name="Google Shape;34;p20"/>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8"/>
        <p:cNvGrpSpPr/>
        <p:nvPr/>
      </p:nvGrpSpPr>
      <p:grpSpPr>
        <a:xfrm>
          <a:off x="0" y="0"/>
          <a:ext cx="0" cy="0"/>
          <a:chOff x="0" y="0"/>
          <a:chExt cx="0" cy="0"/>
        </a:xfrm>
      </p:grpSpPr>
      <p:sp>
        <p:nvSpPr>
          <p:cNvPr id="39" name="Google Shape;39;p2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0" name="Google Shape;40;p2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Font typeface="Verdana"/>
              <a:buChar char="•"/>
              <a:defRPr sz="3200"/>
            </a:lvl1pPr>
            <a:lvl2pPr marL="914400" lvl="1" indent="-406400" algn="l">
              <a:lnSpc>
                <a:spcPct val="100000"/>
              </a:lnSpc>
              <a:spcBef>
                <a:spcPts val="560"/>
              </a:spcBef>
              <a:spcAft>
                <a:spcPts val="0"/>
              </a:spcAft>
              <a:buClr>
                <a:schemeClr val="dk1"/>
              </a:buClr>
              <a:buSzPts val="2800"/>
              <a:buFont typeface="Verdana"/>
              <a:buChar char="–"/>
              <a:defRPr sz="2800"/>
            </a:lvl2pPr>
            <a:lvl3pPr marL="1371600" lvl="2" indent="-381000" algn="l">
              <a:lnSpc>
                <a:spcPct val="100000"/>
              </a:lnSpc>
              <a:spcBef>
                <a:spcPts val="480"/>
              </a:spcBef>
              <a:spcAft>
                <a:spcPts val="0"/>
              </a:spcAft>
              <a:buClr>
                <a:schemeClr val="dk1"/>
              </a:buClr>
              <a:buSzPts val="2400"/>
              <a:buFont typeface="Verdana"/>
              <a:buChar char="•"/>
              <a:defRPr sz="2400"/>
            </a:lvl3pPr>
            <a:lvl4pPr marL="1828800" lvl="3" indent="-355600" algn="l">
              <a:lnSpc>
                <a:spcPct val="100000"/>
              </a:lnSpc>
              <a:spcBef>
                <a:spcPts val="400"/>
              </a:spcBef>
              <a:spcAft>
                <a:spcPts val="0"/>
              </a:spcAft>
              <a:buClr>
                <a:schemeClr val="dk1"/>
              </a:buClr>
              <a:buSzPts val="2000"/>
              <a:buFont typeface="Verdana"/>
              <a:buChar char="–"/>
              <a:defRPr sz="2000"/>
            </a:lvl4pPr>
            <a:lvl5pPr marL="2286000" lvl="4" indent="-355600" algn="l">
              <a:lnSpc>
                <a:spcPct val="100000"/>
              </a:lnSpc>
              <a:spcBef>
                <a:spcPts val="400"/>
              </a:spcBef>
              <a:spcAft>
                <a:spcPts val="0"/>
              </a:spcAft>
              <a:buClr>
                <a:schemeClr val="dk1"/>
              </a:buClr>
              <a:buSzPts val="2000"/>
              <a:buFont typeface="Verdana"/>
              <a:buChar char="»"/>
              <a:defRPr sz="2000"/>
            </a:lvl5pPr>
            <a:lvl6pPr marL="2743200" lvl="5" indent="-355600" algn="l">
              <a:lnSpc>
                <a:spcPct val="100000"/>
              </a:lnSpc>
              <a:spcBef>
                <a:spcPts val="400"/>
              </a:spcBef>
              <a:spcAft>
                <a:spcPts val="0"/>
              </a:spcAft>
              <a:buClr>
                <a:schemeClr val="dk1"/>
              </a:buClr>
              <a:buSzPts val="2000"/>
              <a:buFont typeface="Verdana"/>
              <a:buChar char="»"/>
              <a:defRPr sz="2000"/>
            </a:lvl6pPr>
            <a:lvl7pPr marL="3200400" lvl="6" indent="-355600" algn="l">
              <a:lnSpc>
                <a:spcPct val="100000"/>
              </a:lnSpc>
              <a:spcBef>
                <a:spcPts val="400"/>
              </a:spcBef>
              <a:spcAft>
                <a:spcPts val="0"/>
              </a:spcAft>
              <a:buClr>
                <a:schemeClr val="dk1"/>
              </a:buClr>
              <a:buSzPts val="2000"/>
              <a:buFont typeface="Verdana"/>
              <a:buChar char="»"/>
              <a:defRPr sz="2000"/>
            </a:lvl7pPr>
            <a:lvl8pPr marL="3657600" lvl="7" indent="-355600" algn="l">
              <a:lnSpc>
                <a:spcPct val="100000"/>
              </a:lnSpc>
              <a:spcBef>
                <a:spcPts val="400"/>
              </a:spcBef>
              <a:spcAft>
                <a:spcPts val="0"/>
              </a:spcAft>
              <a:buClr>
                <a:schemeClr val="dk1"/>
              </a:buClr>
              <a:buSzPts val="2000"/>
              <a:buFont typeface="Verdana"/>
              <a:buChar char="»"/>
              <a:defRPr sz="2000"/>
            </a:lvl8pPr>
            <a:lvl9pPr marL="4114800" lvl="8" indent="-355600" algn="l">
              <a:lnSpc>
                <a:spcPct val="100000"/>
              </a:lnSpc>
              <a:spcBef>
                <a:spcPts val="400"/>
              </a:spcBef>
              <a:spcAft>
                <a:spcPts val="0"/>
              </a:spcAft>
              <a:buClr>
                <a:schemeClr val="dk1"/>
              </a:buClr>
              <a:buSzPts val="2000"/>
              <a:buFont typeface="Verdana"/>
              <a:buChar char="»"/>
              <a:defRPr sz="2000"/>
            </a:lvl9pPr>
          </a:lstStyle>
          <a:p>
            <a:endParaRPr/>
          </a:p>
        </p:txBody>
      </p:sp>
      <p:sp>
        <p:nvSpPr>
          <p:cNvPr id="41" name="Google Shape;41;p2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Font typeface="Verdana"/>
              <a:buNone/>
              <a:defRPr sz="1400"/>
            </a:lvl1pPr>
            <a:lvl2pPr marL="914400" lvl="1" indent="-228600" algn="l">
              <a:lnSpc>
                <a:spcPct val="100000"/>
              </a:lnSpc>
              <a:spcBef>
                <a:spcPts val="240"/>
              </a:spcBef>
              <a:spcAft>
                <a:spcPts val="0"/>
              </a:spcAft>
              <a:buClr>
                <a:schemeClr val="dk1"/>
              </a:buClr>
              <a:buSzPts val="1200"/>
              <a:buFont typeface="Verdana"/>
              <a:buNone/>
              <a:defRPr sz="1200"/>
            </a:lvl2pPr>
            <a:lvl3pPr marL="1371600" lvl="2" indent="-228600" algn="l">
              <a:lnSpc>
                <a:spcPct val="100000"/>
              </a:lnSpc>
              <a:spcBef>
                <a:spcPts val="200"/>
              </a:spcBef>
              <a:spcAft>
                <a:spcPts val="0"/>
              </a:spcAft>
              <a:buClr>
                <a:schemeClr val="dk1"/>
              </a:buClr>
              <a:buSzPts val="1000"/>
              <a:buFont typeface="Verdana"/>
              <a:buNone/>
              <a:defRPr sz="1000"/>
            </a:lvl3pPr>
            <a:lvl4pPr marL="1828800" lvl="3" indent="-228600" algn="l">
              <a:lnSpc>
                <a:spcPct val="100000"/>
              </a:lnSpc>
              <a:spcBef>
                <a:spcPts val="180"/>
              </a:spcBef>
              <a:spcAft>
                <a:spcPts val="0"/>
              </a:spcAft>
              <a:buClr>
                <a:schemeClr val="dk1"/>
              </a:buClr>
              <a:buSzPts val="900"/>
              <a:buFont typeface="Verdana"/>
              <a:buNone/>
              <a:defRPr sz="900"/>
            </a:lvl4pPr>
            <a:lvl5pPr marL="2286000" lvl="4" indent="-228600" algn="l">
              <a:lnSpc>
                <a:spcPct val="100000"/>
              </a:lnSpc>
              <a:spcBef>
                <a:spcPts val="180"/>
              </a:spcBef>
              <a:spcAft>
                <a:spcPts val="0"/>
              </a:spcAft>
              <a:buClr>
                <a:schemeClr val="dk1"/>
              </a:buClr>
              <a:buSzPts val="900"/>
              <a:buFont typeface="Verdana"/>
              <a:buNone/>
              <a:defRPr sz="900"/>
            </a:lvl5pPr>
            <a:lvl6pPr marL="2743200" lvl="5" indent="-228600" algn="l">
              <a:lnSpc>
                <a:spcPct val="100000"/>
              </a:lnSpc>
              <a:spcBef>
                <a:spcPts val="180"/>
              </a:spcBef>
              <a:spcAft>
                <a:spcPts val="0"/>
              </a:spcAft>
              <a:buClr>
                <a:schemeClr val="dk1"/>
              </a:buClr>
              <a:buSzPts val="900"/>
              <a:buFont typeface="Verdana"/>
              <a:buNone/>
              <a:defRPr sz="900"/>
            </a:lvl6pPr>
            <a:lvl7pPr marL="3200400" lvl="6" indent="-228600" algn="l">
              <a:lnSpc>
                <a:spcPct val="100000"/>
              </a:lnSpc>
              <a:spcBef>
                <a:spcPts val="180"/>
              </a:spcBef>
              <a:spcAft>
                <a:spcPts val="0"/>
              </a:spcAft>
              <a:buClr>
                <a:schemeClr val="dk1"/>
              </a:buClr>
              <a:buSzPts val="900"/>
              <a:buFont typeface="Verdana"/>
              <a:buNone/>
              <a:defRPr sz="900"/>
            </a:lvl7pPr>
            <a:lvl8pPr marL="3657600" lvl="7" indent="-228600" algn="l">
              <a:lnSpc>
                <a:spcPct val="100000"/>
              </a:lnSpc>
              <a:spcBef>
                <a:spcPts val="180"/>
              </a:spcBef>
              <a:spcAft>
                <a:spcPts val="0"/>
              </a:spcAft>
              <a:buClr>
                <a:schemeClr val="dk1"/>
              </a:buClr>
              <a:buSzPts val="900"/>
              <a:buFont typeface="Verdana"/>
              <a:buNone/>
              <a:defRPr sz="900"/>
            </a:lvl8pPr>
            <a:lvl9pPr marL="4114800" lvl="8" indent="-228600" algn="l">
              <a:lnSpc>
                <a:spcPct val="100000"/>
              </a:lnSpc>
              <a:spcBef>
                <a:spcPts val="180"/>
              </a:spcBef>
              <a:spcAft>
                <a:spcPts val="0"/>
              </a:spcAft>
              <a:buClr>
                <a:schemeClr val="dk1"/>
              </a:buClr>
              <a:buSzPts val="900"/>
              <a:buFont typeface="Verdana"/>
              <a:buNone/>
              <a:defRPr sz="900"/>
            </a:lvl9pPr>
          </a:lstStyle>
          <a:p>
            <a:endParaRPr/>
          </a:p>
        </p:txBody>
      </p:sp>
      <p:sp>
        <p:nvSpPr>
          <p:cNvPr id="42" name="Google Shape;42;p22"/>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3"/>
        <p:cNvGrpSpPr/>
        <p:nvPr/>
      </p:nvGrpSpPr>
      <p:grpSpPr>
        <a:xfrm>
          <a:off x="0" y="0"/>
          <a:ext cx="0" cy="0"/>
          <a:chOff x="0" y="0"/>
          <a:chExt cx="0" cy="0"/>
        </a:xfrm>
      </p:grpSpPr>
      <p:sp>
        <p:nvSpPr>
          <p:cNvPr id="44" name="Google Shape;44;p2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5" name="Google Shape;45;p23"/>
          <p:cNvSpPr>
            <a:spLocks noGrp="1"/>
          </p:cNvSpPr>
          <p:nvPr>
            <p:ph type="pic" idx="2"/>
          </p:nvPr>
        </p:nvSpPr>
        <p:spPr>
          <a:xfrm>
            <a:off x="1792288" y="612775"/>
            <a:ext cx="5486400" cy="4114800"/>
          </a:xfrm>
          <a:prstGeom prst="rect">
            <a:avLst/>
          </a:prstGeom>
          <a:noFill/>
          <a:ln>
            <a:noFill/>
          </a:ln>
        </p:spPr>
      </p:sp>
      <p:sp>
        <p:nvSpPr>
          <p:cNvPr id="46" name="Google Shape;46;p2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Font typeface="Verdana"/>
              <a:buNone/>
              <a:defRPr sz="1400"/>
            </a:lvl1pPr>
            <a:lvl2pPr marL="914400" lvl="1" indent="-228600" algn="l">
              <a:lnSpc>
                <a:spcPct val="100000"/>
              </a:lnSpc>
              <a:spcBef>
                <a:spcPts val="240"/>
              </a:spcBef>
              <a:spcAft>
                <a:spcPts val="0"/>
              </a:spcAft>
              <a:buClr>
                <a:schemeClr val="dk1"/>
              </a:buClr>
              <a:buSzPts val="1200"/>
              <a:buFont typeface="Verdana"/>
              <a:buNone/>
              <a:defRPr sz="1200"/>
            </a:lvl2pPr>
            <a:lvl3pPr marL="1371600" lvl="2" indent="-228600" algn="l">
              <a:lnSpc>
                <a:spcPct val="100000"/>
              </a:lnSpc>
              <a:spcBef>
                <a:spcPts val="200"/>
              </a:spcBef>
              <a:spcAft>
                <a:spcPts val="0"/>
              </a:spcAft>
              <a:buClr>
                <a:schemeClr val="dk1"/>
              </a:buClr>
              <a:buSzPts val="1000"/>
              <a:buFont typeface="Verdana"/>
              <a:buNone/>
              <a:defRPr sz="1000"/>
            </a:lvl3pPr>
            <a:lvl4pPr marL="1828800" lvl="3" indent="-228600" algn="l">
              <a:lnSpc>
                <a:spcPct val="100000"/>
              </a:lnSpc>
              <a:spcBef>
                <a:spcPts val="180"/>
              </a:spcBef>
              <a:spcAft>
                <a:spcPts val="0"/>
              </a:spcAft>
              <a:buClr>
                <a:schemeClr val="dk1"/>
              </a:buClr>
              <a:buSzPts val="900"/>
              <a:buFont typeface="Verdana"/>
              <a:buNone/>
              <a:defRPr sz="900"/>
            </a:lvl4pPr>
            <a:lvl5pPr marL="2286000" lvl="4" indent="-228600" algn="l">
              <a:lnSpc>
                <a:spcPct val="100000"/>
              </a:lnSpc>
              <a:spcBef>
                <a:spcPts val="180"/>
              </a:spcBef>
              <a:spcAft>
                <a:spcPts val="0"/>
              </a:spcAft>
              <a:buClr>
                <a:schemeClr val="dk1"/>
              </a:buClr>
              <a:buSzPts val="900"/>
              <a:buFont typeface="Verdana"/>
              <a:buNone/>
              <a:defRPr sz="900"/>
            </a:lvl5pPr>
            <a:lvl6pPr marL="2743200" lvl="5" indent="-228600" algn="l">
              <a:lnSpc>
                <a:spcPct val="100000"/>
              </a:lnSpc>
              <a:spcBef>
                <a:spcPts val="180"/>
              </a:spcBef>
              <a:spcAft>
                <a:spcPts val="0"/>
              </a:spcAft>
              <a:buClr>
                <a:schemeClr val="dk1"/>
              </a:buClr>
              <a:buSzPts val="900"/>
              <a:buFont typeface="Verdana"/>
              <a:buNone/>
              <a:defRPr sz="900"/>
            </a:lvl6pPr>
            <a:lvl7pPr marL="3200400" lvl="6" indent="-228600" algn="l">
              <a:lnSpc>
                <a:spcPct val="100000"/>
              </a:lnSpc>
              <a:spcBef>
                <a:spcPts val="180"/>
              </a:spcBef>
              <a:spcAft>
                <a:spcPts val="0"/>
              </a:spcAft>
              <a:buClr>
                <a:schemeClr val="dk1"/>
              </a:buClr>
              <a:buSzPts val="900"/>
              <a:buFont typeface="Verdana"/>
              <a:buNone/>
              <a:defRPr sz="900"/>
            </a:lvl7pPr>
            <a:lvl8pPr marL="3657600" lvl="7" indent="-228600" algn="l">
              <a:lnSpc>
                <a:spcPct val="100000"/>
              </a:lnSpc>
              <a:spcBef>
                <a:spcPts val="180"/>
              </a:spcBef>
              <a:spcAft>
                <a:spcPts val="0"/>
              </a:spcAft>
              <a:buClr>
                <a:schemeClr val="dk1"/>
              </a:buClr>
              <a:buSzPts val="900"/>
              <a:buFont typeface="Verdana"/>
              <a:buNone/>
              <a:defRPr sz="900"/>
            </a:lvl8pPr>
            <a:lvl9pPr marL="4114800" lvl="8" indent="-228600" algn="l">
              <a:lnSpc>
                <a:spcPct val="100000"/>
              </a:lnSpc>
              <a:spcBef>
                <a:spcPts val="180"/>
              </a:spcBef>
              <a:spcAft>
                <a:spcPts val="0"/>
              </a:spcAft>
              <a:buClr>
                <a:schemeClr val="dk1"/>
              </a:buClr>
              <a:buSzPts val="900"/>
              <a:buFont typeface="Verdana"/>
              <a:buNone/>
              <a:defRPr sz="900"/>
            </a:lvl9pPr>
          </a:lstStyle>
          <a:p>
            <a:endParaRPr/>
          </a:p>
        </p:txBody>
      </p:sp>
      <p:sp>
        <p:nvSpPr>
          <p:cNvPr id="47" name="Google Shape;47;p23"/>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8"/>
        <p:cNvGrpSpPr/>
        <p:nvPr/>
      </p:nvGrpSpPr>
      <p:grpSpPr>
        <a:xfrm>
          <a:off x="0" y="0"/>
          <a:ext cx="0" cy="0"/>
          <a:chOff x="0" y="0"/>
          <a:chExt cx="0" cy="0"/>
        </a:xfrm>
      </p:grpSpPr>
      <p:sp>
        <p:nvSpPr>
          <p:cNvPr id="49" name="Google Shape;49;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0" name="Google Shape;50;p24"/>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1" name="Google Shape;51;p24"/>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2"/>
        <p:cNvGrpSpPr/>
        <p:nvPr/>
      </p:nvGrpSpPr>
      <p:grpSpPr>
        <a:xfrm>
          <a:off x="0" y="0"/>
          <a:ext cx="0" cy="0"/>
          <a:chOff x="0" y="0"/>
          <a:chExt cx="0" cy="0"/>
        </a:xfrm>
      </p:grpSpPr>
      <p:sp>
        <p:nvSpPr>
          <p:cNvPr id="53" name="Google Shape;53;p25"/>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4" name="Google Shape;54;p25"/>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5" name="Google Shape;55;p25"/>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457200" y="190500"/>
            <a:ext cx="8221662" cy="1311275"/>
          </a:xfrm>
          <a:prstGeom prst="rect">
            <a:avLst/>
          </a:prstGeom>
          <a:noFill/>
          <a:ln>
            <a:noFill/>
          </a:ln>
        </p:spPr>
        <p:txBody>
          <a:bodyPr spcFirstLastPara="1" wrap="square" lIns="90000" tIns="46800" rIns="90000" bIns="46800" anchor="ctr" anchorCtr="0">
            <a:noAutofit/>
          </a:bodyPr>
          <a:lstStyle>
            <a:lvl1pPr marR="0" lvl="0"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1pPr>
            <a:lvl2pPr marR="0" lvl="1"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2pPr>
            <a:lvl3pPr marR="0" lvl="2"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3pPr>
            <a:lvl4pPr marR="0" lvl="3"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4pPr>
            <a:lvl5pPr marR="0" lvl="4"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5pPr>
            <a:lvl6pPr marR="0" lvl="5"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6pPr>
            <a:lvl7pPr marR="0" lvl="6"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7pPr>
            <a:lvl8pPr marR="0" lvl="7"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8pPr>
            <a:lvl9pPr marR="0" lvl="8"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9pPr>
          </a:lstStyle>
          <a:p>
            <a:endParaRPr/>
          </a:p>
        </p:txBody>
      </p:sp>
      <p:sp>
        <p:nvSpPr>
          <p:cNvPr id="63" name="Google Shape;63;p15"/>
          <p:cNvSpPr txBox="1">
            <a:spLocks noGrp="1"/>
          </p:cNvSpPr>
          <p:nvPr>
            <p:ph type="body" idx="1"/>
          </p:nvPr>
        </p:nvSpPr>
        <p:spPr>
          <a:xfrm>
            <a:off x="457200" y="1600200"/>
            <a:ext cx="8221662" cy="4518025"/>
          </a:xfrm>
          <a:prstGeom prst="rect">
            <a:avLst/>
          </a:prstGeom>
          <a:noFill/>
          <a:ln>
            <a:noFill/>
          </a:ln>
        </p:spPr>
        <p:txBody>
          <a:bodyPr spcFirstLastPara="1" wrap="square" lIns="90000" tIns="46800" rIns="90000" bIns="46800" anchor="t" anchorCtr="0">
            <a:noAutofit/>
          </a:bodyPr>
          <a:lstStyle>
            <a:lvl1pPr marL="457200" marR="0" lvl="0" indent="-431800" algn="l">
              <a:lnSpc>
                <a:spcPct val="100000"/>
              </a:lnSpc>
              <a:spcBef>
                <a:spcPts val="800"/>
              </a:spcBef>
              <a:spcAft>
                <a:spcPts val="0"/>
              </a:spcAft>
              <a:buClr>
                <a:srgbClr val="000000"/>
              </a:buClr>
              <a:buSzPts val="3200"/>
              <a:buFont typeface="Verdana"/>
              <a:buChar char="•"/>
              <a:defRPr sz="3200" b="0" i="0" u="none" strike="noStrike" cap="none">
                <a:solidFill>
                  <a:srgbClr val="000000"/>
                </a:solidFill>
                <a:latin typeface="Verdana"/>
                <a:ea typeface="Verdana"/>
                <a:cs typeface="Verdana"/>
                <a:sym typeface="Verdana"/>
              </a:defRPr>
            </a:lvl1pPr>
            <a:lvl2pPr marL="914400" marR="0" lvl="1" indent="-406400" algn="l">
              <a:lnSpc>
                <a:spcPct val="100000"/>
              </a:lnSpc>
              <a:spcBef>
                <a:spcPts val="700"/>
              </a:spcBef>
              <a:spcAft>
                <a:spcPts val="0"/>
              </a:spcAft>
              <a:buClr>
                <a:srgbClr val="000000"/>
              </a:buClr>
              <a:buSzPts val="2800"/>
              <a:buFont typeface="Verdana"/>
              <a:buChar char="–"/>
              <a:defRPr sz="2800" b="0" i="0" u="none" strike="noStrike" cap="none">
                <a:solidFill>
                  <a:srgbClr val="000000"/>
                </a:solidFill>
                <a:latin typeface="Verdana"/>
                <a:ea typeface="Verdana"/>
                <a:cs typeface="Verdana"/>
                <a:sym typeface="Verdana"/>
              </a:defRPr>
            </a:lvl2pPr>
            <a:lvl3pPr marL="1371600" marR="0" lvl="2" indent="-381000" algn="l">
              <a:lnSpc>
                <a:spcPct val="100000"/>
              </a:lnSpc>
              <a:spcBef>
                <a:spcPts val="600"/>
              </a:spcBef>
              <a:spcAft>
                <a:spcPts val="0"/>
              </a:spcAft>
              <a:buClr>
                <a:srgbClr val="000000"/>
              </a:buClr>
              <a:buSzPts val="2400"/>
              <a:buFont typeface="Verdana"/>
              <a:buChar char="•"/>
              <a:defRPr sz="2400" b="0" i="0" u="none" strike="noStrike" cap="none">
                <a:solidFill>
                  <a:srgbClr val="000000"/>
                </a:solidFill>
                <a:latin typeface="Verdana"/>
                <a:ea typeface="Verdana"/>
                <a:cs typeface="Verdana"/>
                <a:sym typeface="Verdana"/>
              </a:defRPr>
            </a:lvl3pPr>
            <a:lvl4pPr marL="1828800" marR="0" lvl="3" indent="-355600" algn="l">
              <a:lnSpc>
                <a:spcPct val="100000"/>
              </a:lnSpc>
              <a:spcBef>
                <a:spcPts val="500"/>
              </a:spcBef>
              <a:spcAft>
                <a:spcPts val="0"/>
              </a:spcAft>
              <a:buClr>
                <a:srgbClr val="000000"/>
              </a:buClr>
              <a:buSzPts val="2000"/>
              <a:buFont typeface="Verdana"/>
              <a:buChar char="–"/>
              <a:defRPr sz="2000" b="0" i="0" u="none" strike="noStrike" cap="none">
                <a:solidFill>
                  <a:srgbClr val="000000"/>
                </a:solidFill>
                <a:latin typeface="Verdana"/>
                <a:ea typeface="Verdana"/>
                <a:cs typeface="Verdana"/>
                <a:sym typeface="Verdana"/>
              </a:defRPr>
            </a:lvl4pPr>
            <a:lvl5pPr marL="2286000" marR="0" lvl="4" indent="-355600" algn="l">
              <a:lnSpc>
                <a:spcPct val="100000"/>
              </a:lnSpc>
              <a:spcBef>
                <a:spcPts val="500"/>
              </a:spcBef>
              <a:spcAft>
                <a:spcPts val="0"/>
              </a:spcAft>
              <a:buClr>
                <a:srgbClr val="000000"/>
              </a:buClr>
              <a:buSzPts val="2000"/>
              <a:buFont typeface="Verdana"/>
              <a:buChar char="»"/>
              <a:defRPr sz="2000" b="0" i="0" u="none" strike="noStrike" cap="none">
                <a:solidFill>
                  <a:srgbClr val="000000"/>
                </a:solidFill>
                <a:latin typeface="Verdana"/>
                <a:ea typeface="Verdana"/>
                <a:cs typeface="Verdana"/>
                <a:sym typeface="Verdana"/>
              </a:defRPr>
            </a:lvl5pPr>
            <a:lvl6pPr marL="2743200" marR="0" lvl="5" indent="-355600" algn="l">
              <a:lnSpc>
                <a:spcPct val="100000"/>
              </a:lnSpc>
              <a:spcBef>
                <a:spcPts val="500"/>
              </a:spcBef>
              <a:spcAft>
                <a:spcPts val="0"/>
              </a:spcAft>
              <a:buClr>
                <a:srgbClr val="000000"/>
              </a:buClr>
              <a:buSzPts val="2000"/>
              <a:buFont typeface="Verdana"/>
              <a:buChar char="»"/>
              <a:defRPr sz="2000" b="0" i="0" u="none" strike="noStrike" cap="none">
                <a:solidFill>
                  <a:srgbClr val="000000"/>
                </a:solidFill>
                <a:latin typeface="Verdana"/>
                <a:ea typeface="Verdana"/>
                <a:cs typeface="Verdana"/>
                <a:sym typeface="Verdana"/>
              </a:defRPr>
            </a:lvl6pPr>
            <a:lvl7pPr marL="3200400" marR="0" lvl="6" indent="-355600" algn="l">
              <a:lnSpc>
                <a:spcPct val="100000"/>
              </a:lnSpc>
              <a:spcBef>
                <a:spcPts val="500"/>
              </a:spcBef>
              <a:spcAft>
                <a:spcPts val="0"/>
              </a:spcAft>
              <a:buClr>
                <a:srgbClr val="000000"/>
              </a:buClr>
              <a:buSzPts val="2000"/>
              <a:buFont typeface="Verdana"/>
              <a:buChar char="»"/>
              <a:defRPr sz="2000" b="0" i="0" u="none" strike="noStrike" cap="none">
                <a:solidFill>
                  <a:srgbClr val="000000"/>
                </a:solidFill>
                <a:latin typeface="Verdana"/>
                <a:ea typeface="Verdana"/>
                <a:cs typeface="Verdana"/>
                <a:sym typeface="Verdana"/>
              </a:defRPr>
            </a:lvl7pPr>
            <a:lvl8pPr marL="3657600" marR="0" lvl="7" indent="-355600" algn="l">
              <a:lnSpc>
                <a:spcPct val="100000"/>
              </a:lnSpc>
              <a:spcBef>
                <a:spcPts val="500"/>
              </a:spcBef>
              <a:spcAft>
                <a:spcPts val="0"/>
              </a:spcAft>
              <a:buClr>
                <a:srgbClr val="000000"/>
              </a:buClr>
              <a:buSzPts val="2000"/>
              <a:buFont typeface="Verdana"/>
              <a:buChar char="»"/>
              <a:defRPr sz="2000" b="0" i="0" u="none" strike="noStrike" cap="none">
                <a:solidFill>
                  <a:srgbClr val="000000"/>
                </a:solidFill>
                <a:latin typeface="Verdana"/>
                <a:ea typeface="Verdana"/>
                <a:cs typeface="Verdana"/>
                <a:sym typeface="Verdana"/>
              </a:defRPr>
            </a:lvl8pPr>
            <a:lvl9pPr marL="4114800" marR="0" lvl="8" indent="-355600" algn="l">
              <a:lnSpc>
                <a:spcPct val="100000"/>
              </a:lnSpc>
              <a:spcBef>
                <a:spcPts val="500"/>
              </a:spcBef>
              <a:spcAft>
                <a:spcPts val="0"/>
              </a:spcAft>
              <a:buClr>
                <a:srgbClr val="000000"/>
              </a:buClr>
              <a:buSzPts val="2000"/>
              <a:buFont typeface="Verdana"/>
              <a:buChar char="»"/>
              <a:defRPr sz="2000" b="0" i="0" u="none" strike="noStrike" cap="none">
                <a:solidFill>
                  <a:srgbClr val="000000"/>
                </a:solidFill>
                <a:latin typeface="Verdana"/>
                <a:ea typeface="Verdana"/>
                <a:cs typeface="Verdana"/>
                <a:sym typeface="Verdana"/>
              </a:defRPr>
            </a:lvl9pPr>
          </a:lstStyle>
          <a:p>
            <a:endParaRPr/>
          </a:p>
        </p:txBody>
      </p:sp>
      <p:sp>
        <p:nvSpPr>
          <p:cNvPr id="64" name="Google Shape;64;p15"/>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marR="0" lvl="0" algn="l">
              <a:lnSpc>
                <a:spcPct val="100000"/>
              </a:lnSpc>
              <a:spcBef>
                <a:spcPts val="0"/>
              </a:spcBef>
              <a:spcAft>
                <a:spcPts val="0"/>
              </a:spcAft>
              <a:buSzPts val="1400"/>
              <a:buNone/>
              <a:defRPr sz="4000" b="1" i="0" u="none" strike="noStrike" cap="none">
                <a:solidFill>
                  <a:srgbClr val="000000"/>
                </a:solidFill>
                <a:latin typeface="Verdana"/>
                <a:ea typeface="Verdana"/>
                <a:cs typeface="Verdana"/>
                <a:sym typeface="Verdana"/>
              </a:defRPr>
            </a:lvl1pPr>
            <a:lvl2pPr marR="0" lvl="1"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2pPr>
            <a:lvl3pPr marR="0" lvl="2"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3pPr>
            <a:lvl4pPr marR="0" lvl="3"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4pPr>
            <a:lvl5pPr marR="0" lvl="4"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5pPr>
            <a:lvl6pPr marR="0" lvl="5"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6pPr>
            <a:lvl7pPr marR="0" lvl="6"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7pPr>
            <a:lvl8pPr marR="0" lvl="7"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8pPr>
            <a:lvl9pPr marR="0" lvl="8" algn="ctr">
              <a:lnSpc>
                <a:spcPct val="100000"/>
              </a:lnSpc>
              <a:spcBef>
                <a:spcPts val="0"/>
              </a:spcBef>
              <a:spcAft>
                <a:spcPts val="0"/>
              </a:spcAft>
              <a:buSzPts val="1400"/>
              <a:buNone/>
              <a:defRPr sz="4000" b="0" i="0" u="none" strike="noStrike" cap="none">
                <a:solidFill>
                  <a:srgbClr val="000000"/>
                </a:solidFill>
                <a:latin typeface="Verdana"/>
                <a:ea typeface="Verdana"/>
                <a:cs typeface="Verdana"/>
                <a:sym typeface="Verdana"/>
              </a:defRPr>
            </a:lvl9pPr>
          </a:lstStyle>
          <a:p>
            <a:endParaRPr/>
          </a:p>
        </p:txBody>
      </p:sp>
      <p:sp>
        <p:nvSpPr>
          <p:cNvPr id="67" name="Google Shape;67;p16"/>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marR="0" lvl="0" indent="-228600" algn="l">
              <a:lnSpc>
                <a:spcPct val="100000"/>
              </a:lnSpc>
              <a:spcBef>
                <a:spcPts val="800"/>
              </a:spcBef>
              <a:spcAft>
                <a:spcPts val="0"/>
              </a:spcAft>
              <a:buClr>
                <a:srgbClr val="000000"/>
              </a:buClr>
              <a:buSzPts val="2000"/>
              <a:buFont typeface="Verdana"/>
              <a:buNone/>
              <a:defRPr sz="2000">
                <a:solidFill>
                  <a:srgbClr val="000000"/>
                </a:solidFill>
                <a:latin typeface="Verdana"/>
                <a:ea typeface="Verdana"/>
                <a:cs typeface="Verdana"/>
                <a:sym typeface="Verdana"/>
              </a:defRPr>
            </a:lvl1pPr>
            <a:lvl2pPr marL="914400" marR="0" lvl="1" indent="-228600" algn="l">
              <a:lnSpc>
                <a:spcPct val="100000"/>
              </a:lnSpc>
              <a:spcBef>
                <a:spcPts val="700"/>
              </a:spcBef>
              <a:spcAft>
                <a:spcPts val="0"/>
              </a:spcAft>
              <a:buClr>
                <a:srgbClr val="000000"/>
              </a:buClr>
              <a:buSzPts val="1800"/>
              <a:buFont typeface="Verdana"/>
              <a:buNone/>
              <a:defRPr sz="1800" b="0" i="0" u="none" strike="noStrike" cap="none">
                <a:solidFill>
                  <a:srgbClr val="000000"/>
                </a:solidFill>
                <a:latin typeface="Verdana"/>
                <a:ea typeface="Verdana"/>
                <a:cs typeface="Verdana"/>
                <a:sym typeface="Verdana"/>
              </a:defRPr>
            </a:lvl2pPr>
            <a:lvl3pPr marL="1371600" marR="0" lvl="2" indent="-228600" algn="l">
              <a:lnSpc>
                <a:spcPct val="100000"/>
              </a:lnSpc>
              <a:spcBef>
                <a:spcPts val="600"/>
              </a:spcBef>
              <a:spcAft>
                <a:spcPts val="0"/>
              </a:spcAft>
              <a:buClr>
                <a:srgbClr val="000000"/>
              </a:buClr>
              <a:buSzPts val="1600"/>
              <a:buFont typeface="Verdana"/>
              <a:buNone/>
              <a:defRPr sz="1600" b="0" i="0" u="none" strike="noStrike" cap="none">
                <a:solidFill>
                  <a:srgbClr val="000000"/>
                </a:solidFill>
                <a:latin typeface="Verdana"/>
                <a:ea typeface="Verdana"/>
                <a:cs typeface="Verdana"/>
                <a:sym typeface="Verdana"/>
              </a:defRPr>
            </a:lvl3pPr>
            <a:lvl4pPr marL="1828800" marR="0" lvl="3" indent="-228600" algn="l">
              <a:lnSpc>
                <a:spcPct val="100000"/>
              </a:lnSpc>
              <a:spcBef>
                <a:spcPts val="500"/>
              </a:spcBef>
              <a:spcAft>
                <a:spcPts val="0"/>
              </a:spcAft>
              <a:buClr>
                <a:srgbClr val="000000"/>
              </a:buClr>
              <a:buSzPts val="1400"/>
              <a:buFont typeface="Verdana"/>
              <a:buNone/>
              <a:defRPr sz="1400" b="0" i="0" u="none" strike="noStrike" cap="none">
                <a:solidFill>
                  <a:srgbClr val="000000"/>
                </a:solidFill>
                <a:latin typeface="Verdana"/>
                <a:ea typeface="Verdana"/>
                <a:cs typeface="Verdana"/>
                <a:sym typeface="Verdana"/>
              </a:defRPr>
            </a:lvl4pPr>
            <a:lvl5pPr marL="2286000" marR="0" lvl="4" indent="-228600" algn="l">
              <a:lnSpc>
                <a:spcPct val="100000"/>
              </a:lnSpc>
              <a:spcBef>
                <a:spcPts val="500"/>
              </a:spcBef>
              <a:spcAft>
                <a:spcPts val="0"/>
              </a:spcAft>
              <a:buClr>
                <a:srgbClr val="000000"/>
              </a:buClr>
              <a:buSzPts val="1400"/>
              <a:buFont typeface="Verdana"/>
              <a:buNone/>
              <a:defRPr sz="1400" b="0" i="0" u="none" strike="noStrike" cap="none">
                <a:solidFill>
                  <a:srgbClr val="000000"/>
                </a:solidFill>
                <a:latin typeface="Verdana"/>
                <a:ea typeface="Verdana"/>
                <a:cs typeface="Verdana"/>
                <a:sym typeface="Verdana"/>
              </a:defRPr>
            </a:lvl5pPr>
            <a:lvl6pPr marL="2743200" marR="0" lvl="5" indent="-228600" algn="l">
              <a:lnSpc>
                <a:spcPct val="100000"/>
              </a:lnSpc>
              <a:spcBef>
                <a:spcPts val="500"/>
              </a:spcBef>
              <a:spcAft>
                <a:spcPts val="0"/>
              </a:spcAft>
              <a:buClr>
                <a:srgbClr val="000000"/>
              </a:buClr>
              <a:buSzPts val="1400"/>
              <a:buFont typeface="Verdana"/>
              <a:buNone/>
              <a:defRPr sz="1400" b="0" i="0" u="none" strike="noStrike" cap="none">
                <a:solidFill>
                  <a:srgbClr val="000000"/>
                </a:solidFill>
                <a:latin typeface="Verdana"/>
                <a:ea typeface="Verdana"/>
                <a:cs typeface="Verdana"/>
                <a:sym typeface="Verdana"/>
              </a:defRPr>
            </a:lvl6pPr>
            <a:lvl7pPr marL="3200400" marR="0" lvl="6" indent="-228600" algn="l">
              <a:lnSpc>
                <a:spcPct val="100000"/>
              </a:lnSpc>
              <a:spcBef>
                <a:spcPts val="500"/>
              </a:spcBef>
              <a:spcAft>
                <a:spcPts val="0"/>
              </a:spcAft>
              <a:buClr>
                <a:srgbClr val="000000"/>
              </a:buClr>
              <a:buSzPts val="1400"/>
              <a:buFont typeface="Verdana"/>
              <a:buNone/>
              <a:defRPr sz="1400" b="0" i="0" u="none" strike="noStrike" cap="none">
                <a:solidFill>
                  <a:srgbClr val="000000"/>
                </a:solidFill>
                <a:latin typeface="Verdana"/>
                <a:ea typeface="Verdana"/>
                <a:cs typeface="Verdana"/>
                <a:sym typeface="Verdana"/>
              </a:defRPr>
            </a:lvl7pPr>
            <a:lvl8pPr marL="3657600" marR="0" lvl="7" indent="-228600" algn="l">
              <a:lnSpc>
                <a:spcPct val="100000"/>
              </a:lnSpc>
              <a:spcBef>
                <a:spcPts val="500"/>
              </a:spcBef>
              <a:spcAft>
                <a:spcPts val="0"/>
              </a:spcAft>
              <a:buClr>
                <a:srgbClr val="000000"/>
              </a:buClr>
              <a:buSzPts val="1400"/>
              <a:buFont typeface="Verdana"/>
              <a:buNone/>
              <a:defRPr sz="1400" b="0" i="0" u="none" strike="noStrike" cap="none">
                <a:solidFill>
                  <a:srgbClr val="000000"/>
                </a:solidFill>
                <a:latin typeface="Verdana"/>
                <a:ea typeface="Verdana"/>
                <a:cs typeface="Verdana"/>
                <a:sym typeface="Verdana"/>
              </a:defRPr>
            </a:lvl8pPr>
            <a:lvl9pPr marL="4114800" marR="0" lvl="8" indent="-228600" algn="l">
              <a:lnSpc>
                <a:spcPct val="100000"/>
              </a:lnSpc>
              <a:spcBef>
                <a:spcPts val="500"/>
              </a:spcBef>
              <a:spcAft>
                <a:spcPts val="0"/>
              </a:spcAft>
              <a:buClr>
                <a:srgbClr val="000000"/>
              </a:buClr>
              <a:buSzPts val="1400"/>
              <a:buFont typeface="Verdana"/>
              <a:buNone/>
              <a:defRPr sz="1400" b="0" i="0" u="none" strike="noStrike" cap="none">
                <a:solidFill>
                  <a:srgbClr val="000000"/>
                </a:solidFill>
                <a:latin typeface="Verdana"/>
                <a:ea typeface="Verdana"/>
                <a:cs typeface="Verdana"/>
                <a:sym typeface="Verdana"/>
              </a:defRPr>
            </a:lvl9pPr>
          </a:lstStyle>
          <a:p>
            <a:endParaRPr/>
          </a:p>
        </p:txBody>
      </p:sp>
      <p:sp>
        <p:nvSpPr>
          <p:cNvPr id="68" name="Google Shape;68;p16"/>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png"/><Relationship Id="rId5" Type="http://schemas.openxmlformats.org/officeDocument/2006/relationships/slideLayout" Target="../slideLayouts/slideLayout14.xml"/><Relationship Id="rId10" Type="http://schemas.openxmlformats.org/officeDocument/2006/relationships/theme" Target="../theme/theme3.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
        <p:cNvGrpSpPr/>
        <p:nvPr/>
      </p:nvGrpSpPr>
      <p:grpSpPr>
        <a:xfrm>
          <a:off x="0" y="0"/>
          <a:ext cx="0" cy="0"/>
          <a:chOff x="0" y="0"/>
          <a:chExt cx="0" cy="0"/>
        </a:xfrm>
      </p:grpSpPr>
      <p:sp>
        <p:nvSpPr>
          <p:cNvPr id="15" name="Google Shape;15;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Verdana"/>
                <a:ea typeface="Verdana"/>
                <a:cs typeface="Verdana"/>
                <a:sym typeface="Verdana"/>
              </a:defRPr>
            </a:lvl1pPr>
            <a:lvl2pPr marR="0" lvl="1" algn="ctr"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Verdana"/>
                <a:ea typeface="Verdana"/>
                <a:cs typeface="Verdana"/>
                <a:sym typeface="Verdana"/>
              </a:defRPr>
            </a:lvl2pPr>
            <a:lvl3pPr marR="0" lvl="2" algn="ctr"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Verdana"/>
                <a:ea typeface="Verdana"/>
                <a:cs typeface="Verdana"/>
                <a:sym typeface="Verdana"/>
              </a:defRPr>
            </a:lvl3pPr>
            <a:lvl4pPr marR="0" lvl="3" algn="ctr"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Verdana"/>
                <a:ea typeface="Verdana"/>
                <a:cs typeface="Verdana"/>
                <a:sym typeface="Verdana"/>
              </a:defRPr>
            </a:lvl4pPr>
            <a:lvl5pPr marR="0" lvl="4" algn="ctr"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Verdana"/>
                <a:ea typeface="Verdana"/>
                <a:cs typeface="Verdana"/>
                <a:sym typeface="Verdana"/>
              </a:defRPr>
            </a:lvl5pPr>
            <a:lvl6pPr marR="0" lvl="5" algn="ctr"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Verdana"/>
                <a:ea typeface="Verdana"/>
                <a:cs typeface="Verdana"/>
                <a:sym typeface="Verdana"/>
              </a:defRPr>
            </a:lvl6pPr>
            <a:lvl7pPr marR="0" lvl="6" algn="ctr"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Verdana"/>
                <a:ea typeface="Verdana"/>
                <a:cs typeface="Verdana"/>
                <a:sym typeface="Verdana"/>
              </a:defRPr>
            </a:lvl7pPr>
            <a:lvl8pPr marR="0" lvl="7" algn="ctr"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Verdana"/>
                <a:ea typeface="Verdana"/>
                <a:cs typeface="Verdana"/>
                <a:sym typeface="Verdana"/>
              </a:defRPr>
            </a:lvl8pPr>
            <a:lvl9pPr marR="0" lvl="8" algn="ctr"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Verdana"/>
                <a:ea typeface="Verdana"/>
                <a:cs typeface="Verdana"/>
                <a:sym typeface="Verdana"/>
              </a:defRPr>
            </a:lvl9pPr>
          </a:lstStyle>
          <a:p>
            <a:endParaRPr/>
          </a:p>
        </p:txBody>
      </p:sp>
      <p:sp>
        <p:nvSpPr>
          <p:cNvPr id="16" name="Google Shape;16;p1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Verdana"/>
              <a:buChar char="•"/>
              <a:defRPr sz="3200" b="0" i="0" u="none" strike="noStrike" cap="none">
                <a:solidFill>
                  <a:schemeClr val="dk1"/>
                </a:solidFill>
                <a:latin typeface="Verdana"/>
                <a:ea typeface="Verdana"/>
                <a:cs typeface="Verdana"/>
                <a:sym typeface="Verdana"/>
              </a:defRPr>
            </a:lvl1pPr>
            <a:lvl2pPr marL="914400" marR="0" lvl="1" indent="-406400" algn="l" rtl="0">
              <a:lnSpc>
                <a:spcPct val="100000"/>
              </a:lnSpc>
              <a:spcBef>
                <a:spcPts val="560"/>
              </a:spcBef>
              <a:spcAft>
                <a:spcPts val="0"/>
              </a:spcAft>
              <a:buClr>
                <a:schemeClr val="dk1"/>
              </a:buClr>
              <a:buSzPts val="2800"/>
              <a:buFont typeface="Verdana"/>
              <a:buChar char="–"/>
              <a:defRPr sz="2800" b="0" i="0" u="none" strike="noStrike" cap="none">
                <a:solidFill>
                  <a:schemeClr val="dk1"/>
                </a:solidFill>
                <a:latin typeface="Verdana"/>
                <a:ea typeface="Verdana"/>
                <a:cs typeface="Verdana"/>
                <a:sym typeface="Verdana"/>
              </a:defRPr>
            </a:lvl2pPr>
            <a:lvl3pPr marL="1371600" marR="0" lvl="2" indent="-381000" algn="l" rtl="0">
              <a:lnSpc>
                <a:spcPct val="100000"/>
              </a:lnSpc>
              <a:spcBef>
                <a:spcPts val="480"/>
              </a:spcBef>
              <a:spcAft>
                <a:spcPts val="0"/>
              </a:spcAft>
              <a:buClr>
                <a:schemeClr val="dk1"/>
              </a:buClr>
              <a:buSzPts val="2400"/>
              <a:buFont typeface="Verdana"/>
              <a:buChar char="•"/>
              <a:defRPr sz="2400" b="0" i="0" u="none" strike="noStrike" cap="none">
                <a:solidFill>
                  <a:schemeClr val="dk1"/>
                </a:solidFill>
                <a:latin typeface="Verdana"/>
                <a:ea typeface="Verdana"/>
                <a:cs typeface="Verdana"/>
                <a:sym typeface="Verdana"/>
              </a:defRPr>
            </a:lvl3pPr>
            <a:lvl4pPr marL="1828800" marR="0" lvl="3" indent="-355600" algn="l" rtl="0">
              <a:lnSpc>
                <a:spcPct val="100000"/>
              </a:lnSpc>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4pPr>
            <a:lvl5pPr marL="2286000" marR="0" lvl="4" indent="-355600" algn="l" rtl="0">
              <a:lnSpc>
                <a:spcPct val="100000"/>
              </a:lnSpc>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5pPr>
            <a:lvl6pPr marL="2743200" marR="0" lvl="5" indent="-355600" algn="l" rtl="0">
              <a:lnSpc>
                <a:spcPct val="100000"/>
              </a:lnSpc>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6pPr>
            <a:lvl7pPr marL="3200400" marR="0" lvl="6" indent="-355600" algn="l" rtl="0">
              <a:lnSpc>
                <a:spcPct val="100000"/>
              </a:lnSpc>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7pPr>
            <a:lvl8pPr marL="3657600" marR="0" lvl="7" indent="-355600" algn="l" rtl="0">
              <a:lnSpc>
                <a:spcPct val="100000"/>
              </a:lnSpc>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8pPr>
            <a:lvl9pPr marL="4114800" marR="0" lvl="8" indent="-355600" algn="l" rtl="0">
              <a:lnSpc>
                <a:spcPct val="100000"/>
              </a:lnSpc>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9pPr>
          </a:lstStyle>
          <a:p>
            <a:endParaRPr/>
          </a:p>
        </p:txBody>
      </p:sp>
      <p:pic>
        <p:nvPicPr>
          <p:cNvPr id="17" name="Google Shape;17;p12"/>
          <p:cNvPicPr preferRelativeResize="0"/>
          <p:nvPr/>
        </p:nvPicPr>
        <p:blipFill rotWithShape="1">
          <a:blip r:embed="rId9">
            <a:alphaModFix/>
          </a:blip>
          <a:srcRect/>
          <a:stretch/>
        </p:blipFill>
        <p:spPr>
          <a:xfrm>
            <a:off x="0" y="6267450"/>
            <a:ext cx="9144000" cy="628650"/>
          </a:xfrm>
          <a:prstGeom prst="rect">
            <a:avLst/>
          </a:prstGeom>
          <a:noFill/>
          <a:ln>
            <a:noFill/>
          </a:ln>
        </p:spPr>
      </p:pic>
      <p:sp>
        <p:nvSpPr>
          <p:cNvPr id="18" name="Google Shape;18;p12"/>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457200" y="190500"/>
            <a:ext cx="8221662" cy="1311275"/>
          </a:xfrm>
          <a:prstGeom prst="rect">
            <a:avLst/>
          </a:prstGeom>
          <a:noFill/>
          <a:ln>
            <a:noFill/>
          </a:ln>
        </p:spPr>
        <p:txBody>
          <a:bodyPr spcFirstLastPara="1" wrap="square" lIns="90000" tIns="46800" rIns="90000" bIns="46800" anchor="ctr" anchorCtr="0">
            <a:noAutofit/>
          </a:bodyPr>
          <a:lstStyle>
            <a:lvl1pPr marR="0" lvl="0"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1pPr>
            <a:lvl2pPr marR="0" lvl="1"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2pPr>
            <a:lvl3pPr marR="0" lvl="2"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3pPr>
            <a:lvl4pPr marR="0" lvl="3"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4pPr>
            <a:lvl5pPr marR="0" lvl="4"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5pPr>
            <a:lvl6pPr marR="0" lvl="5"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6pPr>
            <a:lvl7pPr marR="0" lvl="6"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7pPr>
            <a:lvl8pPr marR="0" lvl="7"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8pPr>
            <a:lvl9pPr marR="0" lvl="8"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9pPr>
          </a:lstStyle>
          <a:p>
            <a:endParaRPr/>
          </a:p>
        </p:txBody>
      </p:sp>
      <p:sp>
        <p:nvSpPr>
          <p:cNvPr id="58" name="Google Shape;58;p14"/>
          <p:cNvSpPr txBox="1">
            <a:spLocks noGrp="1"/>
          </p:cNvSpPr>
          <p:nvPr>
            <p:ph type="body" idx="1"/>
          </p:nvPr>
        </p:nvSpPr>
        <p:spPr>
          <a:xfrm>
            <a:off x="457200" y="1600200"/>
            <a:ext cx="8221662" cy="4518025"/>
          </a:xfrm>
          <a:prstGeom prst="rect">
            <a:avLst/>
          </a:prstGeom>
          <a:noFill/>
          <a:ln>
            <a:noFill/>
          </a:ln>
        </p:spPr>
        <p:txBody>
          <a:bodyPr spcFirstLastPara="1" wrap="square" lIns="90000" tIns="46800" rIns="90000" bIns="46800" anchor="t" anchorCtr="0">
            <a:noAutofit/>
          </a:bodyPr>
          <a:lstStyle>
            <a:lvl1pPr marL="457200" marR="0" lvl="0" indent="-431800" algn="l" rtl="0">
              <a:lnSpc>
                <a:spcPct val="100000"/>
              </a:lnSpc>
              <a:spcBef>
                <a:spcPts val="800"/>
              </a:spcBef>
              <a:spcAft>
                <a:spcPts val="0"/>
              </a:spcAft>
              <a:buClr>
                <a:srgbClr val="000000"/>
              </a:buClr>
              <a:buSzPts val="3200"/>
              <a:buFont typeface="Verdana"/>
              <a:buChar char="•"/>
              <a:defRPr sz="3200" b="0" i="0" u="none" strike="noStrike" cap="none">
                <a:solidFill>
                  <a:srgbClr val="000000"/>
                </a:solidFill>
                <a:latin typeface="Verdana"/>
                <a:ea typeface="Verdana"/>
                <a:cs typeface="Verdana"/>
                <a:sym typeface="Verdana"/>
              </a:defRPr>
            </a:lvl1pPr>
            <a:lvl2pPr marL="914400" marR="0" lvl="1" indent="-406400" algn="l" rtl="0">
              <a:lnSpc>
                <a:spcPct val="100000"/>
              </a:lnSpc>
              <a:spcBef>
                <a:spcPts val="700"/>
              </a:spcBef>
              <a:spcAft>
                <a:spcPts val="0"/>
              </a:spcAft>
              <a:buClr>
                <a:srgbClr val="000000"/>
              </a:buClr>
              <a:buSzPts val="2800"/>
              <a:buFont typeface="Verdana"/>
              <a:buChar char="–"/>
              <a:defRPr sz="2800" b="0" i="0" u="none" strike="noStrike" cap="none">
                <a:solidFill>
                  <a:srgbClr val="000000"/>
                </a:solidFill>
                <a:latin typeface="Verdana"/>
                <a:ea typeface="Verdana"/>
                <a:cs typeface="Verdana"/>
                <a:sym typeface="Verdana"/>
              </a:defRPr>
            </a:lvl2pPr>
            <a:lvl3pPr marL="1371600" marR="0" lvl="2" indent="-381000" algn="l" rtl="0">
              <a:lnSpc>
                <a:spcPct val="100000"/>
              </a:lnSpc>
              <a:spcBef>
                <a:spcPts val="600"/>
              </a:spcBef>
              <a:spcAft>
                <a:spcPts val="0"/>
              </a:spcAft>
              <a:buClr>
                <a:srgbClr val="000000"/>
              </a:buClr>
              <a:buSzPts val="2400"/>
              <a:buFont typeface="Verdana"/>
              <a:buChar char="•"/>
              <a:defRPr sz="2400" b="0" i="0" u="none" strike="noStrike" cap="none">
                <a:solidFill>
                  <a:srgbClr val="000000"/>
                </a:solidFill>
                <a:latin typeface="Verdana"/>
                <a:ea typeface="Verdana"/>
                <a:cs typeface="Verdana"/>
                <a:sym typeface="Verdana"/>
              </a:defRPr>
            </a:lvl3pPr>
            <a:lvl4pPr marL="1828800" marR="0" lvl="3" indent="-355600" algn="l" rtl="0">
              <a:lnSpc>
                <a:spcPct val="100000"/>
              </a:lnSpc>
              <a:spcBef>
                <a:spcPts val="500"/>
              </a:spcBef>
              <a:spcAft>
                <a:spcPts val="0"/>
              </a:spcAft>
              <a:buClr>
                <a:srgbClr val="000000"/>
              </a:buClr>
              <a:buSzPts val="2000"/>
              <a:buFont typeface="Verdana"/>
              <a:buChar char="–"/>
              <a:defRPr sz="2000" b="0" i="0" u="none" strike="noStrike" cap="none">
                <a:solidFill>
                  <a:srgbClr val="000000"/>
                </a:solidFill>
                <a:latin typeface="Verdana"/>
                <a:ea typeface="Verdana"/>
                <a:cs typeface="Verdana"/>
                <a:sym typeface="Verdana"/>
              </a:defRPr>
            </a:lvl4pPr>
            <a:lvl5pPr marL="2286000" marR="0" lvl="4" indent="-355600" algn="l" rtl="0">
              <a:lnSpc>
                <a:spcPct val="100000"/>
              </a:lnSpc>
              <a:spcBef>
                <a:spcPts val="500"/>
              </a:spcBef>
              <a:spcAft>
                <a:spcPts val="0"/>
              </a:spcAft>
              <a:buClr>
                <a:srgbClr val="000000"/>
              </a:buClr>
              <a:buSzPts val="2000"/>
              <a:buFont typeface="Verdana"/>
              <a:buChar char="»"/>
              <a:defRPr sz="2000" b="0" i="0" u="none" strike="noStrike" cap="none">
                <a:solidFill>
                  <a:srgbClr val="000000"/>
                </a:solidFill>
                <a:latin typeface="Verdana"/>
                <a:ea typeface="Verdana"/>
                <a:cs typeface="Verdana"/>
                <a:sym typeface="Verdana"/>
              </a:defRPr>
            </a:lvl5pPr>
            <a:lvl6pPr marL="2743200" marR="0" lvl="5" indent="-355600" algn="l" rtl="0">
              <a:lnSpc>
                <a:spcPct val="100000"/>
              </a:lnSpc>
              <a:spcBef>
                <a:spcPts val="500"/>
              </a:spcBef>
              <a:spcAft>
                <a:spcPts val="0"/>
              </a:spcAft>
              <a:buClr>
                <a:srgbClr val="000000"/>
              </a:buClr>
              <a:buSzPts val="2000"/>
              <a:buFont typeface="Verdana"/>
              <a:buChar char="»"/>
              <a:defRPr sz="2000" b="0" i="0" u="none" strike="noStrike" cap="none">
                <a:solidFill>
                  <a:srgbClr val="000000"/>
                </a:solidFill>
                <a:latin typeface="Verdana"/>
                <a:ea typeface="Verdana"/>
                <a:cs typeface="Verdana"/>
                <a:sym typeface="Verdana"/>
              </a:defRPr>
            </a:lvl6pPr>
            <a:lvl7pPr marL="3200400" marR="0" lvl="6" indent="-355600" algn="l" rtl="0">
              <a:lnSpc>
                <a:spcPct val="100000"/>
              </a:lnSpc>
              <a:spcBef>
                <a:spcPts val="500"/>
              </a:spcBef>
              <a:spcAft>
                <a:spcPts val="0"/>
              </a:spcAft>
              <a:buClr>
                <a:srgbClr val="000000"/>
              </a:buClr>
              <a:buSzPts val="2000"/>
              <a:buFont typeface="Verdana"/>
              <a:buChar char="»"/>
              <a:defRPr sz="2000" b="0" i="0" u="none" strike="noStrike" cap="none">
                <a:solidFill>
                  <a:srgbClr val="000000"/>
                </a:solidFill>
                <a:latin typeface="Verdana"/>
                <a:ea typeface="Verdana"/>
                <a:cs typeface="Verdana"/>
                <a:sym typeface="Verdana"/>
              </a:defRPr>
            </a:lvl7pPr>
            <a:lvl8pPr marL="3657600" marR="0" lvl="7" indent="-355600" algn="l" rtl="0">
              <a:lnSpc>
                <a:spcPct val="100000"/>
              </a:lnSpc>
              <a:spcBef>
                <a:spcPts val="500"/>
              </a:spcBef>
              <a:spcAft>
                <a:spcPts val="0"/>
              </a:spcAft>
              <a:buClr>
                <a:srgbClr val="000000"/>
              </a:buClr>
              <a:buSzPts val="2000"/>
              <a:buFont typeface="Verdana"/>
              <a:buChar char="»"/>
              <a:defRPr sz="2000" b="0" i="0" u="none" strike="noStrike" cap="none">
                <a:solidFill>
                  <a:srgbClr val="000000"/>
                </a:solidFill>
                <a:latin typeface="Verdana"/>
                <a:ea typeface="Verdana"/>
                <a:cs typeface="Verdana"/>
                <a:sym typeface="Verdana"/>
              </a:defRPr>
            </a:lvl8pPr>
            <a:lvl9pPr marL="4114800" marR="0" lvl="8" indent="-355600" algn="l" rtl="0">
              <a:lnSpc>
                <a:spcPct val="100000"/>
              </a:lnSpc>
              <a:spcBef>
                <a:spcPts val="500"/>
              </a:spcBef>
              <a:spcAft>
                <a:spcPts val="0"/>
              </a:spcAft>
              <a:buClr>
                <a:srgbClr val="000000"/>
              </a:buClr>
              <a:buSzPts val="2000"/>
              <a:buFont typeface="Verdana"/>
              <a:buChar char="»"/>
              <a:defRPr sz="2000" b="0" i="0" u="none" strike="noStrike" cap="none">
                <a:solidFill>
                  <a:srgbClr val="000000"/>
                </a:solidFill>
                <a:latin typeface="Verdana"/>
                <a:ea typeface="Verdana"/>
                <a:cs typeface="Verdana"/>
                <a:sym typeface="Verdana"/>
              </a:defRPr>
            </a:lvl9pPr>
          </a:lstStyle>
          <a:p>
            <a:endParaRPr/>
          </a:p>
        </p:txBody>
      </p:sp>
      <p:pic>
        <p:nvPicPr>
          <p:cNvPr id="59" name="Google Shape;59;p14"/>
          <p:cNvPicPr preferRelativeResize="0"/>
          <p:nvPr/>
        </p:nvPicPr>
        <p:blipFill rotWithShape="1">
          <a:blip r:embed="rId4">
            <a:alphaModFix/>
          </a:blip>
          <a:srcRect/>
          <a:stretch/>
        </p:blipFill>
        <p:spPr>
          <a:xfrm>
            <a:off x="0" y="6267450"/>
            <a:ext cx="9144000" cy="628650"/>
          </a:xfrm>
          <a:prstGeom prst="rect">
            <a:avLst/>
          </a:prstGeom>
          <a:noFill/>
          <a:ln>
            <a:noFill/>
          </a:ln>
        </p:spPr>
      </p:pic>
      <p:sp>
        <p:nvSpPr>
          <p:cNvPr id="60" name="Google Shape;60;p14"/>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endParaRPr/>
          </a:p>
        </p:txBody>
      </p:sp>
      <p:sp>
        <p:nvSpPr>
          <p:cNvPr id="71" name="Google Shape;71;p1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 name="Google Shape;72;p1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73" name="Google Shape;73;p1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74" name="Google Shape;74;p1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pic>
        <p:nvPicPr>
          <p:cNvPr id="75" name="Google Shape;75;p17"/>
          <p:cNvPicPr preferRelativeResize="0"/>
          <p:nvPr/>
        </p:nvPicPr>
        <p:blipFill rotWithShape="1">
          <a:blip r:embed="rId11">
            <a:alphaModFix/>
          </a:blip>
          <a:srcRect/>
          <a:stretch/>
        </p:blipFill>
        <p:spPr>
          <a:xfrm>
            <a:off x="0" y="6267450"/>
            <a:ext cx="9144000" cy="6286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7" r:id="rId5"/>
    <p:sldLayoutId id="2147483668" r:id="rId6"/>
    <p:sldLayoutId id="2147483669" r:id="rId7"/>
    <p:sldLayoutId id="2147483670" r:id="rId8"/>
    <p:sldLayoutId id="214748367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4.jpe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a:spLocks noGrp="1"/>
          </p:cNvSpPr>
          <p:nvPr>
            <p:ph type="ctrTitle"/>
          </p:nvPr>
        </p:nvSpPr>
        <p:spPr>
          <a:xfrm>
            <a:off x="266700" y="1371600"/>
            <a:ext cx="8610600" cy="143256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000" b="1" dirty="0">
                <a:solidFill>
                  <a:srgbClr val="003399"/>
                </a:solidFill>
                <a:latin typeface="Times New Roman"/>
                <a:ea typeface="Times New Roman"/>
                <a:cs typeface="Times New Roman"/>
                <a:sym typeface="Times New Roman"/>
              </a:rPr>
              <a:t>WIRELESS POWER TRANSFER FOR ELECTRIC VEHICLES</a:t>
            </a:r>
            <a:endParaRPr sz="3000" b="1" dirty="0">
              <a:solidFill>
                <a:srgbClr val="003399"/>
              </a:solidFill>
              <a:latin typeface="Times New Roman"/>
              <a:ea typeface="Times New Roman"/>
              <a:cs typeface="Times New Roman"/>
              <a:sym typeface="Times New Roman"/>
            </a:endParaRPr>
          </a:p>
        </p:txBody>
      </p:sp>
      <p:sp>
        <p:nvSpPr>
          <p:cNvPr id="144" name="Google Shape;144;p1"/>
          <p:cNvSpPr txBox="1">
            <a:spLocks noGrp="1"/>
          </p:cNvSpPr>
          <p:nvPr>
            <p:ph type="subTitle" idx="1"/>
          </p:nvPr>
        </p:nvSpPr>
        <p:spPr>
          <a:xfrm>
            <a:off x="384687" y="3070121"/>
            <a:ext cx="8610600" cy="1967440"/>
          </a:xfrm>
          <a:prstGeom prst="rect">
            <a:avLst/>
          </a:prstGeom>
          <a:noFill/>
          <a:ln>
            <a:noFill/>
          </a:ln>
        </p:spPr>
        <p:txBody>
          <a:bodyPr spcFirstLastPara="1" wrap="square" lIns="91425" tIns="45700" rIns="91425" bIns="45700" anchor="t" anchorCtr="0">
            <a:noAutofit/>
          </a:bodyPr>
          <a:lstStyle/>
          <a:p>
            <a:pPr marL="457200" lvl="0" indent="-431800" algn="ctr" rtl="0">
              <a:lnSpc>
                <a:spcPct val="100000"/>
              </a:lnSpc>
              <a:spcBef>
                <a:spcPts val="640"/>
              </a:spcBef>
              <a:spcAft>
                <a:spcPts val="0"/>
              </a:spcAft>
              <a:buSzPts val="3200"/>
              <a:buNone/>
            </a:pPr>
            <a:r>
              <a:rPr lang="en-US" sz="2000" b="1" i="1" dirty="0">
                <a:solidFill>
                  <a:schemeClr val="accent6"/>
                </a:solidFill>
                <a:latin typeface="Times New Roman"/>
                <a:ea typeface="Times New Roman"/>
                <a:cs typeface="Times New Roman"/>
                <a:sym typeface="Times New Roman"/>
              </a:rPr>
              <a:t>PHASE II</a:t>
            </a:r>
          </a:p>
          <a:p>
            <a:pPr marL="457200" lvl="0" indent="-431800" algn="ctr" rtl="0">
              <a:lnSpc>
                <a:spcPct val="100000"/>
              </a:lnSpc>
              <a:spcBef>
                <a:spcPts val="640"/>
              </a:spcBef>
              <a:spcAft>
                <a:spcPts val="0"/>
              </a:spcAft>
              <a:buSzPts val="3200"/>
              <a:buNone/>
            </a:pPr>
            <a:r>
              <a:rPr lang="en-US" sz="2000" b="1" i="1" dirty="0">
                <a:solidFill>
                  <a:schemeClr val="accent6"/>
                </a:solidFill>
                <a:latin typeface="Times New Roman"/>
                <a:ea typeface="Times New Roman"/>
                <a:cs typeface="Times New Roman"/>
                <a:sym typeface="Times New Roman"/>
              </a:rPr>
              <a:t>PROJECT WORK STAGE - II REVIEW</a:t>
            </a:r>
            <a:endParaRPr lang="en-US" sz="2000" dirty="0">
              <a:solidFill>
                <a:schemeClr val="accent6"/>
              </a:solidFill>
              <a:latin typeface="Times New Roman"/>
              <a:ea typeface="Times New Roman"/>
              <a:cs typeface="Times New Roman"/>
              <a:sym typeface="Times New Roman"/>
            </a:endParaRPr>
          </a:p>
          <a:p>
            <a:pPr marL="457200" lvl="0" indent="-431800" algn="ctr" rtl="0">
              <a:lnSpc>
                <a:spcPct val="100000"/>
              </a:lnSpc>
              <a:spcBef>
                <a:spcPts val="640"/>
              </a:spcBef>
              <a:spcAft>
                <a:spcPts val="0"/>
              </a:spcAft>
              <a:buSzPts val="3200"/>
              <a:buNone/>
            </a:pPr>
            <a:endParaRPr sz="2000" dirty="0">
              <a:solidFill>
                <a:schemeClr val="accent6"/>
              </a:solidFill>
              <a:latin typeface="Times New Roman"/>
              <a:ea typeface="Times New Roman"/>
              <a:cs typeface="Times New Roman"/>
              <a:sym typeface="Times New Roman"/>
            </a:endParaRPr>
          </a:p>
          <a:p>
            <a:pPr marL="457200" lvl="0" indent="-431800" algn="ctr" rtl="0">
              <a:lnSpc>
                <a:spcPct val="100000"/>
              </a:lnSpc>
              <a:spcBef>
                <a:spcPts val="640"/>
              </a:spcBef>
              <a:spcAft>
                <a:spcPts val="0"/>
              </a:spcAft>
              <a:buSzPts val="3200"/>
              <a:buNone/>
            </a:pPr>
            <a:r>
              <a:rPr lang="en-US" sz="2000" dirty="0">
                <a:solidFill>
                  <a:schemeClr val="accent6"/>
                </a:solidFill>
                <a:latin typeface="Times New Roman"/>
                <a:ea typeface="Times New Roman"/>
                <a:cs typeface="Times New Roman"/>
                <a:sym typeface="Times New Roman"/>
              </a:rPr>
              <a:t>	</a:t>
            </a:r>
            <a:endParaRPr dirty="0"/>
          </a:p>
          <a:p>
            <a:pPr marL="25400" lvl="0" indent="0" algn="l" rtl="0">
              <a:lnSpc>
                <a:spcPct val="100000"/>
              </a:lnSpc>
              <a:spcBef>
                <a:spcPts val="640"/>
              </a:spcBef>
              <a:spcAft>
                <a:spcPts val="0"/>
              </a:spcAft>
              <a:buSzPts val="3200"/>
              <a:buNone/>
            </a:pPr>
            <a:r>
              <a:rPr lang="en-US" sz="2000" b="1" dirty="0">
                <a:solidFill>
                  <a:schemeClr val="accent6"/>
                </a:solidFill>
                <a:latin typeface="Times New Roman"/>
                <a:ea typeface="Times New Roman"/>
                <a:cs typeface="Times New Roman"/>
                <a:sym typeface="Times New Roman"/>
              </a:rPr>
              <a:t>Presentation by,</a:t>
            </a:r>
            <a:r>
              <a:rPr lang="en-US" sz="2000" dirty="0">
                <a:solidFill>
                  <a:schemeClr val="accent6"/>
                </a:solidFill>
                <a:latin typeface="Times New Roman"/>
                <a:ea typeface="Times New Roman"/>
                <a:cs typeface="Times New Roman"/>
                <a:sym typeface="Times New Roman"/>
              </a:rPr>
              <a:t>				      	    	</a:t>
            </a:r>
            <a:r>
              <a:rPr lang="en-US" sz="2000" b="1" dirty="0">
                <a:solidFill>
                  <a:schemeClr val="accent6"/>
                </a:solidFill>
                <a:latin typeface="Times New Roman"/>
                <a:ea typeface="Times New Roman"/>
                <a:cs typeface="Times New Roman"/>
                <a:sym typeface="Times New Roman"/>
              </a:rPr>
              <a:t>Guided by,</a:t>
            </a:r>
            <a:endParaRPr dirty="0"/>
          </a:p>
          <a:p>
            <a:pPr marL="25400" lvl="0" indent="0" algn="l" rtl="0">
              <a:lnSpc>
                <a:spcPct val="100000"/>
              </a:lnSpc>
              <a:spcBef>
                <a:spcPts val="640"/>
              </a:spcBef>
              <a:spcAft>
                <a:spcPts val="0"/>
              </a:spcAft>
              <a:buSzPts val="3200"/>
              <a:buNone/>
            </a:pPr>
            <a:r>
              <a:rPr lang="en-US" sz="2000" dirty="0">
                <a:solidFill>
                  <a:schemeClr val="accent6"/>
                </a:solidFill>
                <a:latin typeface="Times New Roman"/>
                <a:ea typeface="Times New Roman"/>
                <a:cs typeface="Times New Roman"/>
                <a:sym typeface="Times New Roman"/>
              </a:rPr>
              <a:t> SANTHOSH R                                 	Dr . JEGADISH KUMAR K.J </a:t>
            </a:r>
            <a:endParaRPr sz="2000" dirty="0">
              <a:solidFill>
                <a:schemeClr val="accent6"/>
              </a:solidFill>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r>
              <a:rPr lang="en-US" sz="2000" dirty="0">
                <a:solidFill>
                  <a:schemeClr val="accent6"/>
                </a:solidFill>
                <a:latin typeface="Times New Roman"/>
                <a:ea typeface="Times New Roman"/>
                <a:cs typeface="Times New Roman"/>
                <a:sym typeface="Times New Roman"/>
              </a:rPr>
              <a:t> SURYA PRAKASH B                     	 Associate Professor ECE Dept </a:t>
            </a:r>
            <a:endParaRPr lang="en-IN" sz="2000" dirty="0">
              <a:solidFill>
                <a:schemeClr val="accent6"/>
              </a:solidFill>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r>
              <a:rPr lang="en-US" sz="2000" dirty="0">
                <a:solidFill>
                  <a:schemeClr val="accent6"/>
                </a:solidFill>
                <a:latin typeface="Times New Roman"/>
                <a:ea typeface="Times New Roman"/>
                <a:cs typeface="Times New Roman"/>
                <a:sym typeface="Times New Roman"/>
              </a:rPr>
              <a:t> </a:t>
            </a:r>
            <a:r>
              <a:rPr lang="en-IN" sz="2000" dirty="0">
                <a:solidFill>
                  <a:schemeClr val="accent6"/>
                </a:solidFill>
                <a:latin typeface="Times New Roman"/>
                <a:ea typeface="Times New Roman"/>
                <a:cs typeface="Times New Roman"/>
                <a:sym typeface="Times New Roman"/>
              </a:rPr>
              <a:t>		          		</a:t>
            </a:r>
          </a:p>
          <a:p>
            <a:pPr marL="25400" lvl="0" indent="0" algn="l" rtl="0">
              <a:lnSpc>
                <a:spcPct val="100000"/>
              </a:lnSpc>
              <a:spcBef>
                <a:spcPts val="640"/>
              </a:spcBef>
              <a:spcAft>
                <a:spcPts val="0"/>
              </a:spcAft>
              <a:buSzPts val="3200"/>
              <a:buNone/>
            </a:pPr>
            <a:r>
              <a:rPr lang="en-US" sz="2000" dirty="0">
                <a:solidFill>
                  <a:schemeClr val="accent6"/>
                </a:solidFill>
                <a:latin typeface="Times New Roman"/>
                <a:ea typeface="Times New Roman"/>
                <a:cs typeface="Times New Roman"/>
                <a:sym typeface="Times New Roman"/>
              </a:rPr>
              <a:t>		         </a:t>
            </a:r>
            <a:endParaRPr dirty="0"/>
          </a:p>
          <a:p>
            <a:pPr marL="25400" lvl="0" indent="0" algn="l" rtl="0">
              <a:lnSpc>
                <a:spcPct val="100000"/>
              </a:lnSpc>
              <a:spcBef>
                <a:spcPts val="640"/>
              </a:spcBef>
              <a:spcAft>
                <a:spcPts val="0"/>
              </a:spcAft>
              <a:buSzPts val="3200"/>
              <a:buNone/>
            </a:pPr>
            <a:r>
              <a:rPr lang="en-US" sz="2000" dirty="0">
                <a:solidFill>
                  <a:schemeClr val="accent6"/>
                </a:solidFill>
                <a:latin typeface="Times New Roman"/>
                <a:ea typeface="Times New Roman"/>
                <a:cs typeface="Times New Roman"/>
                <a:sym typeface="Times New Roman"/>
              </a:rPr>
              <a:t>			</a:t>
            </a:r>
            <a:endParaRPr sz="2000"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2400"/>
              <a:buFont typeface="Times New Roman"/>
              <a:buNone/>
            </a:pPr>
            <a:endParaRPr sz="2000" dirty="0">
              <a:latin typeface="Times New Roman"/>
              <a:ea typeface="Times New Roman"/>
              <a:cs typeface="Times New Roman"/>
              <a:sym typeface="Times New Roman"/>
            </a:endParaRPr>
          </a:p>
        </p:txBody>
      </p:sp>
      <p:sp>
        <p:nvSpPr>
          <p:cNvPr id="145" name="Google Shape;145;p1"/>
          <p:cNvSpPr/>
          <p:nvPr/>
        </p:nvSpPr>
        <p:spPr>
          <a:xfrm>
            <a:off x="0" y="0"/>
            <a:ext cx="9144000" cy="1371600"/>
          </a:xfrm>
          <a:prstGeom prst="rect">
            <a:avLst/>
          </a:prstGeom>
          <a:solidFill>
            <a:srgbClr val="0033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110A7-CE7F-5DE2-5BA8-AD4DB424CD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A48FA5-66F5-61CF-5015-D037BE871563}"/>
              </a:ext>
            </a:extLst>
          </p:cNvPr>
          <p:cNvSpPr>
            <a:spLocks noGrp="1"/>
          </p:cNvSpPr>
          <p:nvPr>
            <p:ph type="title"/>
          </p:nvPr>
        </p:nvSpPr>
        <p:spPr>
          <a:xfrm>
            <a:off x="685799" y="616376"/>
            <a:ext cx="7772400" cy="1362075"/>
          </a:xfrm>
        </p:spPr>
        <p:txBody>
          <a:bodyPr/>
          <a:lstStyle/>
          <a:p>
            <a:r>
              <a:rPr lang="en-US" sz="3200" dirty="0">
                <a:solidFill>
                  <a:srgbClr val="21218A"/>
                </a:solidFill>
                <a:latin typeface="Times New Roman"/>
                <a:cs typeface="Times New Roman"/>
                <a:sym typeface="Times New Roman"/>
              </a:rPr>
              <a:t>MATLAB</a:t>
            </a:r>
            <a:br>
              <a:rPr lang="en-US" sz="3200" dirty="0">
                <a:solidFill>
                  <a:srgbClr val="21218A"/>
                </a:solidFill>
                <a:latin typeface="Times New Roman"/>
                <a:cs typeface="Times New Roman"/>
                <a:sym typeface="Times New Roman"/>
              </a:rPr>
            </a:br>
            <a:r>
              <a:rPr lang="en-US" sz="2000" dirty="0">
                <a:solidFill>
                  <a:srgbClr val="21218A"/>
                </a:solidFill>
                <a:latin typeface="Times New Roman"/>
                <a:cs typeface="Times New Roman"/>
                <a:sym typeface="Times New Roman"/>
              </a:rPr>
              <a:t> </a:t>
            </a:r>
            <a:br>
              <a:rPr lang="en-US" sz="2000" dirty="0">
                <a:solidFill>
                  <a:srgbClr val="21218A"/>
                </a:solidFill>
                <a:latin typeface="Times New Roman"/>
                <a:cs typeface="Times New Roman"/>
                <a:sym typeface="Times New Roman"/>
              </a:rPr>
            </a:br>
            <a:endParaRPr lang="en-US" dirty="0"/>
          </a:p>
        </p:txBody>
      </p:sp>
      <p:sp>
        <p:nvSpPr>
          <p:cNvPr id="3" name="Text Placeholder 2">
            <a:extLst>
              <a:ext uri="{FF2B5EF4-FFF2-40B4-BE49-F238E27FC236}">
                <a16:creationId xmlns:a16="http://schemas.microsoft.com/office/drawing/2014/main" id="{C2F8B0B6-60C7-6A64-C2F1-4380FC375538}"/>
              </a:ext>
            </a:extLst>
          </p:cNvPr>
          <p:cNvSpPr>
            <a:spLocks noGrp="1"/>
          </p:cNvSpPr>
          <p:nvPr>
            <p:ph type="body" idx="1"/>
          </p:nvPr>
        </p:nvSpPr>
        <p:spPr>
          <a:xfrm>
            <a:off x="685799" y="1604670"/>
            <a:ext cx="7772400" cy="4728464"/>
          </a:xfrm>
        </p:spPr>
        <p:txBody>
          <a:bodyPr/>
          <a:lstStyle/>
          <a:p>
            <a:pPr marL="228600" indent="0"/>
            <a:r>
              <a:rPr lang="en-US" dirty="0">
                <a:latin typeface="Cambria Math" panose="02040503050406030204" pitchFamily="18" charset="0"/>
                <a:ea typeface="Cambria Math" panose="02040503050406030204" pitchFamily="18" charset="0"/>
              </a:rPr>
              <a:t>  </a:t>
            </a:r>
          </a:p>
          <a:p>
            <a:pPr marL="228600" indent="0"/>
            <a:endParaRPr lang="en-US" dirty="0">
              <a:latin typeface="Cambria Math" panose="02040503050406030204" pitchFamily="18" charset="0"/>
              <a:ea typeface="Cambria Math" panose="02040503050406030204" pitchFamily="18" charset="0"/>
            </a:endParaRPr>
          </a:p>
        </p:txBody>
      </p:sp>
      <p:sp>
        <p:nvSpPr>
          <p:cNvPr id="4" name="Slide Number Placeholder 3">
            <a:extLst>
              <a:ext uri="{FF2B5EF4-FFF2-40B4-BE49-F238E27FC236}">
                <a16:creationId xmlns:a16="http://schemas.microsoft.com/office/drawing/2014/main" id="{FF692AD3-2CE8-437B-E832-8A55DAF5A4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pic>
        <p:nvPicPr>
          <p:cNvPr id="6" name="Picture 5">
            <a:extLst>
              <a:ext uri="{FF2B5EF4-FFF2-40B4-BE49-F238E27FC236}">
                <a16:creationId xmlns:a16="http://schemas.microsoft.com/office/drawing/2014/main" id="{00D7145D-6504-CF11-48D9-C8E122A01E74}"/>
              </a:ext>
            </a:extLst>
          </p:cNvPr>
          <p:cNvPicPr>
            <a:picLocks noChangeAspect="1"/>
          </p:cNvPicPr>
          <p:nvPr/>
        </p:nvPicPr>
        <p:blipFill>
          <a:blip r:embed="rId2"/>
          <a:stretch>
            <a:fillRect/>
          </a:stretch>
        </p:blipFill>
        <p:spPr>
          <a:xfrm>
            <a:off x="305862" y="1658422"/>
            <a:ext cx="8642270" cy="3541155"/>
          </a:xfrm>
          <a:prstGeom prst="rect">
            <a:avLst/>
          </a:prstGeom>
        </p:spPr>
      </p:pic>
      <p:sp>
        <p:nvSpPr>
          <p:cNvPr id="7" name="Rectangle 6">
            <a:extLst>
              <a:ext uri="{FF2B5EF4-FFF2-40B4-BE49-F238E27FC236}">
                <a16:creationId xmlns:a16="http://schemas.microsoft.com/office/drawing/2014/main" id="{2DDB1678-C965-4579-FD20-18EE421241B9}"/>
              </a:ext>
            </a:extLst>
          </p:cNvPr>
          <p:cNvSpPr/>
          <p:nvPr/>
        </p:nvSpPr>
        <p:spPr>
          <a:xfrm>
            <a:off x="244500" y="2202511"/>
            <a:ext cx="1240405" cy="2544418"/>
          </a:xfrm>
          <a:prstGeom prst="rect">
            <a:avLst/>
          </a:prstGeom>
          <a:noFill/>
          <a:ln w="317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4A25BC95-AD2A-DD56-E438-D87A144469FE}"/>
              </a:ext>
            </a:extLst>
          </p:cNvPr>
          <p:cNvSpPr/>
          <p:nvPr/>
        </p:nvSpPr>
        <p:spPr>
          <a:xfrm>
            <a:off x="1729406" y="2214000"/>
            <a:ext cx="1382203" cy="2544418"/>
          </a:xfrm>
          <a:prstGeom prst="rect">
            <a:avLst/>
          </a:prstGeom>
          <a:noFill/>
          <a:ln w="317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DFD5D2F0-6778-B301-99FA-B15678E5467B}"/>
              </a:ext>
            </a:extLst>
          </p:cNvPr>
          <p:cNvSpPr/>
          <p:nvPr/>
        </p:nvSpPr>
        <p:spPr>
          <a:xfrm>
            <a:off x="3194635" y="2212856"/>
            <a:ext cx="1579661" cy="2544418"/>
          </a:xfrm>
          <a:prstGeom prst="rect">
            <a:avLst/>
          </a:prstGeom>
          <a:noFill/>
          <a:ln w="317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id="{7BBBFEC5-616B-F70E-D979-7A4A516F1C10}"/>
              </a:ext>
            </a:extLst>
          </p:cNvPr>
          <p:cNvSpPr/>
          <p:nvPr/>
        </p:nvSpPr>
        <p:spPr>
          <a:xfrm>
            <a:off x="5918885" y="2183316"/>
            <a:ext cx="1579661" cy="2544418"/>
          </a:xfrm>
          <a:prstGeom prst="rect">
            <a:avLst/>
          </a:prstGeom>
          <a:noFill/>
          <a:ln w="317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BB678B95-054E-E2FD-8239-207B37807B49}"/>
              </a:ext>
            </a:extLst>
          </p:cNvPr>
          <p:cNvSpPr/>
          <p:nvPr/>
        </p:nvSpPr>
        <p:spPr>
          <a:xfrm>
            <a:off x="4881438" y="3365392"/>
            <a:ext cx="835550" cy="872656"/>
          </a:xfrm>
          <a:prstGeom prst="rect">
            <a:avLst/>
          </a:prstGeom>
          <a:noFill/>
          <a:ln w="317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3" name="Straight Arrow Connector 12">
            <a:extLst>
              <a:ext uri="{FF2B5EF4-FFF2-40B4-BE49-F238E27FC236}">
                <a16:creationId xmlns:a16="http://schemas.microsoft.com/office/drawing/2014/main" id="{FCA95152-F792-877A-CAEF-A162C961716A}"/>
              </a:ext>
            </a:extLst>
          </p:cNvPr>
          <p:cNvCxnSpPr>
            <a:cxnSpLocks/>
            <a:stCxn id="7" idx="2"/>
          </p:cNvCxnSpPr>
          <p:nvPr/>
        </p:nvCxnSpPr>
        <p:spPr>
          <a:xfrm>
            <a:off x="864703" y="4746929"/>
            <a:ext cx="253777" cy="506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5D1F7BE-F99D-4AC9-3C0E-59B1142AE722}"/>
              </a:ext>
            </a:extLst>
          </p:cNvPr>
          <p:cNvCxnSpPr>
            <a:cxnSpLocks/>
          </p:cNvCxnSpPr>
          <p:nvPr/>
        </p:nvCxnSpPr>
        <p:spPr>
          <a:xfrm>
            <a:off x="2252208" y="4746929"/>
            <a:ext cx="253777" cy="506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7C6C839-BD7E-906A-CC62-8D58F3E97DEA}"/>
              </a:ext>
            </a:extLst>
          </p:cNvPr>
          <p:cNvCxnSpPr>
            <a:cxnSpLocks/>
          </p:cNvCxnSpPr>
          <p:nvPr/>
        </p:nvCxnSpPr>
        <p:spPr>
          <a:xfrm>
            <a:off x="3844458" y="4746928"/>
            <a:ext cx="253777" cy="506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222EFEC-7361-867D-C01D-5764692407B8}"/>
              </a:ext>
            </a:extLst>
          </p:cNvPr>
          <p:cNvCxnSpPr>
            <a:cxnSpLocks/>
          </p:cNvCxnSpPr>
          <p:nvPr/>
        </p:nvCxnSpPr>
        <p:spPr>
          <a:xfrm>
            <a:off x="6625426" y="4781487"/>
            <a:ext cx="253777" cy="506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9D4721C-D59D-8BFA-DC6B-B9BBBC36A2A9}"/>
              </a:ext>
            </a:extLst>
          </p:cNvPr>
          <p:cNvCxnSpPr>
            <a:cxnSpLocks/>
          </p:cNvCxnSpPr>
          <p:nvPr/>
        </p:nvCxnSpPr>
        <p:spPr>
          <a:xfrm>
            <a:off x="5244546" y="4247029"/>
            <a:ext cx="210712" cy="930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342225F-7A51-12E2-1FF8-F96EACCC5ACB}"/>
              </a:ext>
            </a:extLst>
          </p:cNvPr>
          <p:cNvSpPr txBox="1"/>
          <p:nvPr/>
        </p:nvSpPr>
        <p:spPr>
          <a:xfrm>
            <a:off x="2054085" y="5264819"/>
            <a:ext cx="1515388" cy="738664"/>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Full bridge Rectifier</a:t>
            </a:r>
          </a:p>
          <a:p>
            <a:r>
              <a:rPr lang="en-IN" dirty="0">
                <a:latin typeface="Times New Roman" panose="02020603050405020304" pitchFamily="18" charset="0"/>
                <a:cs typeface="Times New Roman" panose="02020603050405020304" pitchFamily="18" charset="0"/>
              </a:rPr>
              <a:t>(1N5408 Diode)</a:t>
            </a:r>
          </a:p>
        </p:txBody>
      </p:sp>
      <p:sp>
        <p:nvSpPr>
          <p:cNvPr id="21" name="TextBox 20">
            <a:extLst>
              <a:ext uri="{FF2B5EF4-FFF2-40B4-BE49-F238E27FC236}">
                <a16:creationId xmlns:a16="http://schemas.microsoft.com/office/drawing/2014/main" id="{6237C996-8BED-2F60-F54F-B77B53E357A7}"/>
              </a:ext>
            </a:extLst>
          </p:cNvPr>
          <p:cNvSpPr txBox="1"/>
          <p:nvPr/>
        </p:nvSpPr>
        <p:spPr>
          <a:xfrm>
            <a:off x="3569472" y="5283594"/>
            <a:ext cx="1311965" cy="738664"/>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Mosfet Inventor(</a:t>
            </a:r>
            <a:r>
              <a:rPr lang="en-IN" b="0" i="0" dirty="0">
                <a:solidFill>
                  <a:srgbClr val="0D0D0D"/>
                </a:solidFill>
                <a:effectLst/>
                <a:latin typeface="Times New Roman" panose="02020603050405020304" pitchFamily="18" charset="0"/>
                <a:cs typeface="Times New Roman" panose="02020603050405020304" pitchFamily="18" charset="0"/>
              </a:rPr>
              <a:t>STP55NF06L)</a:t>
            </a:r>
            <a:endParaRPr lang="en-IN"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0625B72B-EE6B-5380-9118-CD49FD0DB8C7}"/>
              </a:ext>
            </a:extLst>
          </p:cNvPr>
          <p:cNvSpPr txBox="1"/>
          <p:nvPr/>
        </p:nvSpPr>
        <p:spPr>
          <a:xfrm>
            <a:off x="4907946" y="5264819"/>
            <a:ext cx="1057524" cy="52322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Inductive Coil</a:t>
            </a:r>
          </a:p>
        </p:txBody>
      </p:sp>
      <p:sp>
        <p:nvSpPr>
          <p:cNvPr id="23" name="TextBox 22">
            <a:extLst>
              <a:ext uri="{FF2B5EF4-FFF2-40B4-BE49-F238E27FC236}">
                <a16:creationId xmlns:a16="http://schemas.microsoft.com/office/drawing/2014/main" id="{DDA090E0-88CB-1EF4-414F-29F2729B4E6A}"/>
              </a:ext>
            </a:extLst>
          </p:cNvPr>
          <p:cNvSpPr txBox="1"/>
          <p:nvPr/>
        </p:nvSpPr>
        <p:spPr>
          <a:xfrm>
            <a:off x="6402125" y="5289399"/>
            <a:ext cx="1057524" cy="52322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Full bridge Rectifier</a:t>
            </a:r>
          </a:p>
        </p:txBody>
      </p:sp>
      <p:sp>
        <p:nvSpPr>
          <p:cNvPr id="24" name="TextBox 23">
            <a:extLst>
              <a:ext uri="{FF2B5EF4-FFF2-40B4-BE49-F238E27FC236}">
                <a16:creationId xmlns:a16="http://schemas.microsoft.com/office/drawing/2014/main" id="{593587F8-6408-C22E-3B78-809534E0C320}"/>
              </a:ext>
            </a:extLst>
          </p:cNvPr>
          <p:cNvSpPr txBox="1"/>
          <p:nvPr/>
        </p:nvSpPr>
        <p:spPr>
          <a:xfrm>
            <a:off x="526773" y="5283594"/>
            <a:ext cx="1057524" cy="52322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230V</a:t>
            </a:r>
          </a:p>
          <a:p>
            <a:r>
              <a:rPr lang="en-IN" dirty="0">
                <a:latin typeface="Times New Roman" panose="02020603050405020304" pitchFamily="18" charset="0"/>
                <a:cs typeface="Times New Roman" panose="02020603050405020304" pitchFamily="18" charset="0"/>
              </a:rPr>
              <a:t>AC Source</a:t>
            </a:r>
          </a:p>
        </p:txBody>
      </p:sp>
    </p:spTree>
    <p:extLst>
      <p:ext uri="{BB962C8B-B14F-4D97-AF65-F5344CB8AC3E}">
        <p14:creationId xmlns:p14="http://schemas.microsoft.com/office/powerpoint/2010/main" val="2131463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F36BF-19C4-7D48-27D8-3957A34180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C9D3D1-C70F-4BEC-677C-D1CFD6EAE568}"/>
              </a:ext>
            </a:extLst>
          </p:cNvPr>
          <p:cNvSpPr>
            <a:spLocks noGrp="1"/>
          </p:cNvSpPr>
          <p:nvPr>
            <p:ph type="title"/>
          </p:nvPr>
        </p:nvSpPr>
        <p:spPr>
          <a:xfrm>
            <a:off x="685799" y="616376"/>
            <a:ext cx="7772400" cy="902323"/>
          </a:xfrm>
        </p:spPr>
        <p:txBody>
          <a:bodyPr/>
          <a:lstStyle/>
          <a:p>
            <a:r>
              <a:rPr lang="en-US" sz="3200" dirty="0">
                <a:solidFill>
                  <a:srgbClr val="21218A"/>
                </a:solidFill>
                <a:latin typeface="Times New Roman"/>
                <a:cs typeface="Times New Roman"/>
                <a:sym typeface="Times New Roman"/>
              </a:rPr>
              <a:t>MATLAB (</a:t>
            </a:r>
            <a:r>
              <a:rPr lang="en-US" sz="2400" dirty="0">
                <a:solidFill>
                  <a:srgbClr val="21218A"/>
                </a:solidFill>
                <a:latin typeface="Times New Roman"/>
                <a:cs typeface="Times New Roman"/>
                <a:sym typeface="Times New Roman"/>
              </a:rPr>
              <a:t>Input Voltage and Current Relationship </a:t>
            </a:r>
            <a:r>
              <a:rPr lang="en-US" sz="3200" dirty="0">
                <a:solidFill>
                  <a:srgbClr val="21218A"/>
                </a:solidFill>
                <a:latin typeface="Times New Roman"/>
                <a:cs typeface="Times New Roman"/>
                <a:sym typeface="Times New Roman"/>
              </a:rPr>
              <a:t>)</a:t>
            </a:r>
            <a:br>
              <a:rPr lang="en-US" sz="3200" dirty="0">
                <a:solidFill>
                  <a:srgbClr val="21218A"/>
                </a:solidFill>
                <a:latin typeface="Times New Roman"/>
                <a:cs typeface="Times New Roman"/>
                <a:sym typeface="Times New Roman"/>
              </a:rPr>
            </a:br>
            <a:br>
              <a:rPr lang="en-US" sz="3200" dirty="0">
                <a:solidFill>
                  <a:srgbClr val="21218A"/>
                </a:solidFill>
                <a:latin typeface="Times New Roman"/>
                <a:cs typeface="Times New Roman"/>
                <a:sym typeface="Times New Roman"/>
              </a:rPr>
            </a:br>
            <a:r>
              <a:rPr lang="en-US" sz="2000" dirty="0">
                <a:solidFill>
                  <a:srgbClr val="21218A"/>
                </a:solidFill>
                <a:latin typeface="Times New Roman"/>
                <a:cs typeface="Times New Roman"/>
                <a:sym typeface="Times New Roman"/>
              </a:rPr>
              <a:t> </a:t>
            </a:r>
            <a:br>
              <a:rPr lang="en-US" sz="2000" dirty="0">
                <a:solidFill>
                  <a:srgbClr val="21218A"/>
                </a:solidFill>
                <a:latin typeface="Times New Roman"/>
                <a:cs typeface="Times New Roman"/>
                <a:sym typeface="Times New Roman"/>
              </a:rPr>
            </a:br>
            <a:endParaRPr lang="en-US" dirty="0"/>
          </a:p>
        </p:txBody>
      </p:sp>
      <p:sp>
        <p:nvSpPr>
          <p:cNvPr id="3" name="Text Placeholder 2">
            <a:extLst>
              <a:ext uri="{FF2B5EF4-FFF2-40B4-BE49-F238E27FC236}">
                <a16:creationId xmlns:a16="http://schemas.microsoft.com/office/drawing/2014/main" id="{1C56E8F3-1CDD-62A8-B5BF-33FA4DB498E2}"/>
              </a:ext>
            </a:extLst>
          </p:cNvPr>
          <p:cNvSpPr>
            <a:spLocks noGrp="1"/>
          </p:cNvSpPr>
          <p:nvPr>
            <p:ph type="body" idx="1"/>
          </p:nvPr>
        </p:nvSpPr>
        <p:spPr>
          <a:xfrm>
            <a:off x="685799" y="1604670"/>
            <a:ext cx="7772400" cy="4728464"/>
          </a:xfrm>
        </p:spPr>
        <p:txBody>
          <a:bodyPr/>
          <a:lstStyle/>
          <a:p>
            <a:pPr marL="228600" indent="0"/>
            <a:r>
              <a:rPr lang="en-US" dirty="0">
                <a:latin typeface="Cambria Math" panose="02040503050406030204" pitchFamily="18" charset="0"/>
                <a:ea typeface="Cambria Math" panose="02040503050406030204" pitchFamily="18" charset="0"/>
              </a:rPr>
              <a:t>  </a:t>
            </a:r>
          </a:p>
          <a:p>
            <a:pPr marL="228600" indent="0"/>
            <a:endParaRPr lang="en-US" dirty="0">
              <a:latin typeface="Cambria Math" panose="02040503050406030204" pitchFamily="18" charset="0"/>
              <a:ea typeface="Cambria Math" panose="02040503050406030204" pitchFamily="18" charset="0"/>
            </a:endParaRPr>
          </a:p>
        </p:txBody>
      </p:sp>
      <p:sp>
        <p:nvSpPr>
          <p:cNvPr id="4" name="Slide Number Placeholder 3">
            <a:extLst>
              <a:ext uri="{FF2B5EF4-FFF2-40B4-BE49-F238E27FC236}">
                <a16:creationId xmlns:a16="http://schemas.microsoft.com/office/drawing/2014/main" id="{136B4E2D-398A-64F6-DAF8-CFDC9A81D7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14" name="TextBox 13">
            <a:extLst>
              <a:ext uri="{FF2B5EF4-FFF2-40B4-BE49-F238E27FC236}">
                <a16:creationId xmlns:a16="http://schemas.microsoft.com/office/drawing/2014/main" id="{A3980143-C472-1E91-6C0E-5223F3A92FF8}"/>
              </a:ext>
            </a:extLst>
          </p:cNvPr>
          <p:cNvSpPr txBox="1"/>
          <p:nvPr/>
        </p:nvSpPr>
        <p:spPr>
          <a:xfrm>
            <a:off x="5807109" y="1183145"/>
            <a:ext cx="2105886" cy="307777"/>
          </a:xfrm>
          <a:prstGeom prst="rect">
            <a:avLst/>
          </a:prstGeom>
          <a:solidFill>
            <a:schemeClr val="bg1"/>
          </a:solidFill>
        </p:spPr>
        <p:txBody>
          <a:bodyPr wrap="square" rtlCol="0">
            <a:spAutoFit/>
          </a:bodyPr>
          <a:lstStyle/>
          <a:p>
            <a:r>
              <a:rPr lang="en-US" dirty="0"/>
              <a:t>Current             Voltage</a:t>
            </a:r>
          </a:p>
        </p:txBody>
      </p:sp>
      <p:cxnSp>
        <p:nvCxnSpPr>
          <p:cNvPr id="25" name="Straight Connector 24">
            <a:extLst>
              <a:ext uri="{FF2B5EF4-FFF2-40B4-BE49-F238E27FC236}">
                <a16:creationId xmlns:a16="http://schemas.microsoft.com/office/drawing/2014/main" id="{3884F1C5-5DBA-386A-9FB3-68D412076734}"/>
              </a:ext>
            </a:extLst>
          </p:cNvPr>
          <p:cNvCxnSpPr>
            <a:cxnSpLocks/>
          </p:cNvCxnSpPr>
          <p:nvPr/>
        </p:nvCxnSpPr>
        <p:spPr>
          <a:xfrm>
            <a:off x="5495643" y="1338204"/>
            <a:ext cx="277091" cy="0"/>
          </a:xfrm>
          <a:prstGeom prst="line">
            <a:avLst/>
          </a:prstGeom>
          <a:ln>
            <a:solidFill>
              <a:srgbClr val="FFFF00"/>
            </a:solidFill>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DC8D8A59-12F5-BE8F-10A1-C6C4AA8BBE09}"/>
              </a:ext>
            </a:extLst>
          </p:cNvPr>
          <p:cNvCxnSpPr>
            <a:cxnSpLocks/>
          </p:cNvCxnSpPr>
          <p:nvPr/>
        </p:nvCxnSpPr>
        <p:spPr>
          <a:xfrm>
            <a:off x="6788211" y="1338204"/>
            <a:ext cx="272473" cy="0"/>
          </a:xfrm>
          <a:prstGeom prst="line">
            <a:avLst/>
          </a:prstGeom>
          <a:ln>
            <a:solidFill>
              <a:schemeClr val="accent2"/>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156C5AFA-30AC-B95E-D064-C59B9616240F}"/>
              </a:ext>
            </a:extLst>
          </p:cNvPr>
          <p:cNvPicPr>
            <a:picLocks noChangeAspect="1"/>
          </p:cNvPicPr>
          <p:nvPr/>
        </p:nvPicPr>
        <p:blipFill>
          <a:blip r:embed="rId2"/>
          <a:stretch>
            <a:fillRect/>
          </a:stretch>
        </p:blipFill>
        <p:spPr>
          <a:xfrm>
            <a:off x="449221" y="1746194"/>
            <a:ext cx="8245555" cy="4244708"/>
          </a:xfrm>
          <a:prstGeom prst="rect">
            <a:avLst/>
          </a:prstGeom>
        </p:spPr>
      </p:pic>
    </p:spTree>
    <p:extLst>
      <p:ext uri="{BB962C8B-B14F-4D97-AF65-F5344CB8AC3E}">
        <p14:creationId xmlns:p14="http://schemas.microsoft.com/office/powerpoint/2010/main" val="2458659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E8BD8-6E58-227B-27BB-3019E8A63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15EC5-2E0F-67B9-7DEC-C113613C0DD8}"/>
              </a:ext>
            </a:extLst>
          </p:cNvPr>
          <p:cNvSpPr>
            <a:spLocks noGrp="1"/>
          </p:cNvSpPr>
          <p:nvPr>
            <p:ph type="title"/>
          </p:nvPr>
        </p:nvSpPr>
        <p:spPr>
          <a:xfrm>
            <a:off x="685799" y="616376"/>
            <a:ext cx="8012928" cy="743297"/>
          </a:xfrm>
        </p:spPr>
        <p:txBody>
          <a:bodyPr/>
          <a:lstStyle/>
          <a:p>
            <a:r>
              <a:rPr lang="en-US" sz="3200" dirty="0">
                <a:solidFill>
                  <a:srgbClr val="21218A"/>
                </a:solidFill>
                <a:latin typeface="Times New Roman"/>
                <a:cs typeface="Times New Roman"/>
                <a:sym typeface="Times New Roman"/>
              </a:rPr>
              <a:t>MATLAB (</a:t>
            </a:r>
            <a:r>
              <a:rPr lang="en-IN" sz="3200" dirty="0">
                <a:solidFill>
                  <a:schemeClr val="accent2">
                    <a:lumMod val="75000"/>
                  </a:schemeClr>
                </a:solidFill>
                <a:latin typeface="Times New Roman" panose="02020603050405020304" pitchFamily="18" charset="0"/>
                <a:cs typeface="Times New Roman" panose="02020603050405020304" pitchFamily="18" charset="0"/>
              </a:rPr>
              <a:t>Output voltage ,current ,power)</a:t>
            </a:r>
            <a:br>
              <a:rPr lang="en-US" sz="3200" dirty="0">
                <a:solidFill>
                  <a:schemeClr val="accent2">
                    <a:lumMod val="75000"/>
                  </a:schemeClr>
                </a:solidFill>
                <a:latin typeface="Times New Roman"/>
                <a:cs typeface="Times New Roman"/>
                <a:sym typeface="Times New Roman"/>
              </a:rPr>
            </a:br>
            <a:br>
              <a:rPr lang="en-US" sz="3200" dirty="0">
                <a:solidFill>
                  <a:schemeClr val="accent2">
                    <a:lumMod val="75000"/>
                  </a:schemeClr>
                </a:solidFill>
                <a:latin typeface="Times New Roman"/>
                <a:cs typeface="Times New Roman"/>
                <a:sym typeface="Times New Roman"/>
              </a:rPr>
            </a:br>
            <a:r>
              <a:rPr lang="en-US" sz="2000" dirty="0">
                <a:solidFill>
                  <a:srgbClr val="21218A"/>
                </a:solidFill>
                <a:latin typeface="Times New Roman"/>
                <a:cs typeface="Times New Roman"/>
                <a:sym typeface="Times New Roman"/>
              </a:rPr>
              <a:t> </a:t>
            </a:r>
            <a:br>
              <a:rPr lang="en-US" sz="2000" dirty="0">
                <a:solidFill>
                  <a:srgbClr val="21218A"/>
                </a:solidFill>
                <a:latin typeface="Times New Roman"/>
                <a:cs typeface="Times New Roman"/>
                <a:sym typeface="Times New Roman"/>
              </a:rPr>
            </a:br>
            <a:endParaRPr lang="en-US" dirty="0"/>
          </a:p>
        </p:txBody>
      </p:sp>
      <p:sp>
        <p:nvSpPr>
          <p:cNvPr id="3" name="Text Placeholder 2">
            <a:extLst>
              <a:ext uri="{FF2B5EF4-FFF2-40B4-BE49-F238E27FC236}">
                <a16:creationId xmlns:a16="http://schemas.microsoft.com/office/drawing/2014/main" id="{335014CB-3034-DC23-D2A0-09BADDB26106}"/>
              </a:ext>
            </a:extLst>
          </p:cNvPr>
          <p:cNvSpPr>
            <a:spLocks noGrp="1"/>
          </p:cNvSpPr>
          <p:nvPr>
            <p:ph type="body" idx="1"/>
          </p:nvPr>
        </p:nvSpPr>
        <p:spPr>
          <a:xfrm>
            <a:off x="685799" y="1604670"/>
            <a:ext cx="7772400" cy="4728464"/>
          </a:xfrm>
        </p:spPr>
        <p:txBody>
          <a:bodyPr/>
          <a:lstStyle/>
          <a:p>
            <a:pPr marL="228600" indent="0"/>
            <a:r>
              <a:rPr lang="en-US" dirty="0">
                <a:latin typeface="Cambria Math" panose="02040503050406030204" pitchFamily="18" charset="0"/>
                <a:ea typeface="Cambria Math" panose="02040503050406030204" pitchFamily="18" charset="0"/>
              </a:rPr>
              <a:t>  </a:t>
            </a:r>
          </a:p>
          <a:p>
            <a:pPr marL="228600" indent="0"/>
            <a:endParaRPr lang="en-US" dirty="0">
              <a:latin typeface="Cambria Math" panose="02040503050406030204" pitchFamily="18" charset="0"/>
              <a:ea typeface="Cambria Math" panose="02040503050406030204" pitchFamily="18" charset="0"/>
            </a:endParaRPr>
          </a:p>
        </p:txBody>
      </p:sp>
      <p:sp>
        <p:nvSpPr>
          <p:cNvPr id="4" name="Slide Number Placeholder 3">
            <a:extLst>
              <a:ext uri="{FF2B5EF4-FFF2-40B4-BE49-F238E27FC236}">
                <a16:creationId xmlns:a16="http://schemas.microsoft.com/office/drawing/2014/main" id="{538D167F-A5E8-A9BB-B03C-188627B0D7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pic>
        <p:nvPicPr>
          <p:cNvPr id="6" name="Picture 5">
            <a:extLst>
              <a:ext uri="{FF2B5EF4-FFF2-40B4-BE49-F238E27FC236}">
                <a16:creationId xmlns:a16="http://schemas.microsoft.com/office/drawing/2014/main" id="{A4EC0FA6-8553-8CD7-37A8-E3AF7A3607F5}"/>
              </a:ext>
            </a:extLst>
          </p:cNvPr>
          <p:cNvPicPr>
            <a:picLocks noChangeAspect="1"/>
          </p:cNvPicPr>
          <p:nvPr/>
        </p:nvPicPr>
        <p:blipFill rotWithShape="1">
          <a:blip r:embed="rId3"/>
          <a:srcRect t="11083"/>
          <a:stretch/>
        </p:blipFill>
        <p:spPr>
          <a:xfrm>
            <a:off x="467357" y="1523204"/>
            <a:ext cx="8455187" cy="4153221"/>
          </a:xfrm>
          <a:prstGeom prst="rect">
            <a:avLst/>
          </a:prstGeom>
        </p:spPr>
      </p:pic>
    </p:spTree>
    <p:extLst>
      <p:ext uri="{BB962C8B-B14F-4D97-AF65-F5344CB8AC3E}">
        <p14:creationId xmlns:p14="http://schemas.microsoft.com/office/powerpoint/2010/main" val="4099931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42F58-2ECE-6D30-4ED3-23E8AA6966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DF4A4-ACC0-10D8-6323-6DBE71DFD817}"/>
              </a:ext>
            </a:extLst>
          </p:cNvPr>
          <p:cNvSpPr>
            <a:spLocks noGrp="1"/>
          </p:cNvSpPr>
          <p:nvPr>
            <p:ph type="title"/>
          </p:nvPr>
        </p:nvSpPr>
        <p:spPr>
          <a:xfrm>
            <a:off x="588397" y="389614"/>
            <a:ext cx="8150085" cy="723569"/>
          </a:xfrm>
        </p:spPr>
        <p:txBody>
          <a:bodyPr/>
          <a:lstStyle/>
          <a:p>
            <a:r>
              <a:rPr lang="en-US" sz="3200" dirty="0">
                <a:solidFill>
                  <a:srgbClr val="21218A"/>
                </a:solidFill>
                <a:latin typeface="Times New Roman"/>
                <a:cs typeface="Times New Roman"/>
                <a:sym typeface="Times New Roman"/>
              </a:rPr>
              <a:t>MATLAB (Coupling-coefficient Relation)</a:t>
            </a:r>
            <a:br>
              <a:rPr lang="en-US" sz="3200" dirty="0">
                <a:solidFill>
                  <a:srgbClr val="21218A"/>
                </a:solidFill>
                <a:latin typeface="Times New Roman"/>
                <a:cs typeface="Times New Roman"/>
                <a:sym typeface="Times New Roman"/>
              </a:rPr>
            </a:br>
            <a:br>
              <a:rPr lang="en-US" sz="3200" dirty="0">
                <a:solidFill>
                  <a:srgbClr val="21218A"/>
                </a:solidFill>
                <a:latin typeface="Times New Roman"/>
                <a:cs typeface="Times New Roman"/>
                <a:sym typeface="Times New Roman"/>
              </a:rPr>
            </a:br>
            <a:r>
              <a:rPr lang="en-US" sz="2000" dirty="0">
                <a:solidFill>
                  <a:srgbClr val="21218A"/>
                </a:solidFill>
                <a:latin typeface="Times New Roman"/>
                <a:cs typeface="Times New Roman"/>
                <a:sym typeface="Times New Roman"/>
              </a:rPr>
              <a:t> </a:t>
            </a:r>
            <a:br>
              <a:rPr lang="en-US" sz="2000" dirty="0">
                <a:solidFill>
                  <a:srgbClr val="21218A"/>
                </a:solidFill>
                <a:latin typeface="Times New Roman"/>
                <a:cs typeface="Times New Roman"/>
                <a:sym typeface="Times New Roman"/>
              </a:rPr>
            </a:br>
            <a:endParaRPr lang="en-US" dirty="0"/>
          </a:p>
        </p:txBody>
      </p:sp>
      <p:sp>
        <p:nvSpPr>
          <p:cNvPr id="3" name="Text Placeholder 2">
            <a:extLst>
              <a:ext uri="{FF2B5EF4-FFF2-40B4-BE49-F238E27FC236}">
                <a16:creationId xmlns:a16="http://schemas.microsoft.com/office/drawing/2014/main" id="{0BB1FCE9-12B0-A5CC-F4BD-04FA3AC9D580}"/>
              </a:ext>
            </a:extLst>
          </p:cNvPr>
          <p:cNvSpPr>
            <a:spLocks noGrp="1"/>
          </p:cNvSpPr>
          <p:nvPr>
            <p:ph type="body" idx="1"/>
          </p:nvPr>
        </p:nvSpPr>
        <p:spPr>
          <a:xfrm>
            <a:off x="685799" y="1604670"/>
            <a:ext cx="7772400" cy="4728464"/>
          </a:xfrm>
        </p:spPr>
        <p:txBody>
          <a:bodyPr/>
          <a:lstStyle/>
          <a:p>
            <a:pPr marL="228600" indent="0"/>
            <a:r>
              <a:rPr lang="en-US" dirty="0">
                <a:latin typeface="Cambria Math" panose="02040503050406030204" pitchFamily="18" charset="0"/>
                <a:ea typeface="Cambria Math" panose="02040503050406030204" pitchFamily="18" charset="0"/>
              </a:rPr>
              <a:t>  </a:t>
            </a:r>
          </a:p>
          <a:p>
            <a:pPr marL="228600" indent="0"/>
            <a:endParaRPr lang="en-US" dirty="0">
              <a:latin typeface="Cambria Math" panose="02040503050406030204" pitchFamily="18" charset="0"/>
              <a:ea typeface="Cambria Math" panose="02040503050406030204" pitchFamily="18" charset="0"/>
            </a:endParaRPr>
          </a:p>
        </p:txBody>
      </p:sp>
      <p:sp>
        <p:nvSpPr>
          <p:cNvPr id="4" name="Slide Number Placeholder 3">
            <a:extLst>
              <a:ext uri="{FF2B5EF4-FFF2-40B4-BE49-F238E27FC236}">
                <a16:creationId xmlns:a16="http://schemas.microsoft.com/office/drawing/2014/main" id="{8C5C7AE6-FCF9-452B-21FD-3C6033B517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graphicFrame>
        <p:nvGraphicFramePr>
          <p:cNvPr id="7" name="Table 6">
            <a:extLst>
              <a:ext uri="{FF2B5EF4-FFF2-40B4-BE49-F238E27FC236}">
                <a16:creationId xmlns:a16="http://schemas.microsoft.com/office/drawing/2014/main" id="{D81D0D8A-8367-DA30-207B-B14A98D1F4B1}"/>
              </a:ext>
            </a:extLst>
          </p:cNvPr>
          <p:cNvGraphicFramePr>
            <a:graphicFrameLocks noGrp="1"/>
          </p:cNvGraphicFramePr>
          <p:nvPr>
            <p:extLst>
              <p:ext uri="{D42A27DB-BD31-4B8C-83A1-F6EECF244321}">
                <p14:modId xmlns:p14="http://schemas.microsoft.com/office/powerpoint/2010/main" val="257519291"/>
              </p:ext>
            </p:extLst>
          </p:nvPr>
        </p:nvGraphicFramePr>
        <p:xfrm>
          <a:off x="1196339" y="1276661"/>
          <a:ext cx="6934199" cy="1867169"/>
        </p:xfrm>
        <a:graphic>
          <a:graphicData uri="http://schemas.openxmlformats.org/drawingml/2006/table">
            <a:tbl>
              <a:tblPr>
                <a:tableStyleId>{2899663E-DF14-4A9A-8812-42BBC038FA0F}</a:tableStyleId>
              </a:tblPr>
              <a:tblGrid>
                <a:gridCol w="1990919">
                  <a:extLst>
                    <a:ext uri="{9D8B030D-6E8A-4147-A177-3AD203B41FA5}">
                      <a16:colId xmlns:a16="http://schemas.microsoft.com/office/drawing/2014/main" val="2497666339"/>
                    </a:ext>
                  </a:extLst>
                </a:gridCol>
                <a:gridCol w="1842066">
                  <a:extLst>
                    <a:ext uri="{9D8B030D-6E8A-4147-A177-3AD203B41FA5}">
                      <a16:colId xmlns:a16="http://schemas.microsoft.com/office/drawing/2014/main" val="673366706"/>
                    </a:ext>
                  </a:extLst>
                </a:gridCol>
                <a:gridCol w="1084923">
                  <a:extLst>
                    <a:ext uri="{9D8B030D-6E8A-4147-A177-3AD203B41FA5}">
                      <a16:colId xmlns:a16="http://schemas.microsoft.com/office/drawing/2014/main" val="1489568492"/>
                    </a:ext>
                  </a:extLst>
                </a:gridCol>
                <a:gridCol w="978733">
                  <a:extLst>
                    <a:ext uri="{9D8B030D-6E8A-4147-A177-3AD203B41FA5}">
                      <a16:colId xmlns:a16="http://schemas.microsoft.com/office/drawing/2014/main" val="2960828474"/>
                    </a:ext>
                  </a:extLst>
                </a:gridCol>
                <a:gridCol w="1037558">
                  <a:extLst>
                    <a:ext uri="{9D8B030D-6E8A-4147-A177-3AD203B41FA5}">
                      <a16:colId xmlns:a16="http://schemas.microsoft.com/office/drawing/2014/main" val="117103338"/>
                    </a:ext>
                  </a:extLst>
                </a:gridCol>
              </a:tblGrid>
              <a:tr h="289829">
                <a:tc>
                  <a:txBody>
                    <a:bodyPr/>
                    <a:lstStyle/>
                    <a:p>
                      <a:pPr algn="l" fontAlgn="b"/>
                      <a:r>
                        <a:rPr lang="en-US" sz="1100" u="none" strike="noStrike" dirty="0">
                          <a:effectLst/>
                        </a:rPr>
                        <a:t>K(Coupling Coefficient)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Mutual Impedance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Voltage(V)</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Current(I)</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Power(W)</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17224158"/>
                  </a:ext>
                </a:extLst>
              </a:tr>
              <a:tr h="154576">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7011521"/>
                  </a:ext>
                </a:extLst>
              </a:tr>
              <a:tr h="154576">
                <a:tc>
                  <a:txBody>
                    <a:bodyPr/>
                    <a:lstStyle/>
                    <a:p>
                      <a:pPr algn="ctr" fontAlgn="b"/>
                      <a:r>
                        <a:rPr lang="en-US" sz="1100" u="none" strike="noStrike" dirty="0">
                          <a:effectLst/>
                        </a:rPr>
                        <a:t>0.25</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71</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0.1</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0.3</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0.03</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89846044"/>
                  </a:ext>
                </a:extLst>
              </a:tr>
              <a:tr h="154576">
                <a:tc>
                  <a:txBody>
                    <a:bodyPr/>
                    <a:lstStyle/>
                    <a:p>
                      <a:pPr algn="ctr" fontAlgn="b"/>
                      <a:r>
                        <a:rPr lang="en-US" sz="1100" u="none" strike="noStrike" dirty="0">
                          <a:effectLst/>
                        </a:rPr>
                        <a:t>0.5</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140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0.2</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0.2</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30422455"/>
                  </a:ext>
                </a:extLst>
              </a:tr>
              <a:tr h="154576">
                <a:tc>
                  <a:txBody>
                    <a:bodyPr/>
                    <a:lstStyle/>
                    <a:p>
                      <a:pPr algn="ctr" fontAlgn="b"/>
                      <a:r>
                        <a:rPr lang="en-US" sz="1100" u="none" strike="noStrike" dirty="0">
                          <a:effectLst/>
                        </a:rPr>
                        <a:t>0.75</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215</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0.5</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2.5</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2.5</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74313454"/>
                  </a:ext>
                </a:extLst>
              </a:tr>
              <a:tr h="154576">
                <a:tc>
                  <a:txBody>
                    <a:bodyPr/>
                    <a:lstStyle/>
                    <a:p>
                      <a:pPr algn="ctr" fontAlgn="b"/>
                      <a:r>
                        <a:rPr lang="en-US" sz="1100" u="none" strike="noStrike" dirty="0">
                          <a:effectLst/>
                        </a:rPr>
                        <a:t>0.85</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240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09455190"/>
                  </a:ext>
                </a:extLst>
              </a:tr>
              <a:tr h="154576">
                <a:tc>
                  <a:txBody>
                    <a:bodyPr/>
                    <a:lstStyle/>
                    <a:p>
                      <a:pPr algn="ctr" fontAlgn="b"/>
                      <a:r>
                        <a:rPr lang="en-US" sz="1100" u="none" strike="noStrike" dirty="0">
                          <a:effectLst/>
                        </a:rPr>
                        <a:t>0.9</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255</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6.5</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13</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96543382"/>
                  </a:ext>
                </a:extLst>
              </a:tr>
              <a:tr h="154576">
                <a:tc>
                  <a:txBody>
                    <a:bodyPr/>
                    <a:lstStyle/>
                    <a:p>
                      <a:pPr algn="ctr" fontAlgn="b"/>
                      <a:r>
                        <a:rPr lang="en-US" sz="1100" u="none" strike="noStrike" dirty="0">
                          <a:effectLst/>
                        </a:rPr>
                        <a:t>0.95</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270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16.3</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62</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6519167"/>
                  </a:ext>
                </a:extLst>
              </a:tr>
              <a:tr h="154576">
                <a:tc>
                  <a:txBody>
                    <a:bodyPr/>
                    <a:lstStyle/>
                    <a:p>
                      <a:pPr algn="ctr" fontAlgn="b"/>
                      <a:r>
                        <a:rPr lang="en-US" sz="1100" u="none" strike="noStrike" dirty="0">
                          <a:effectLst/>
                        </a:rPr>
                        <a:t>0.98</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278</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13.5</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58</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1963</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45312783"/>
                  </a:ext>
                </a:extLst>
              </a:tr>
              <a:tr h="154576">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280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48</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200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9600</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61314004"/>
                  </a:ext>
                </a:extLst>
              </a:tr>
            </a:tbl>
          </a:graphicData>
        </a:graphic>
      </p:graphicFrame>
      <p:graphicFrame>
        <p:nvGraphicFramePr>
          <p:cNvPr id="8" name="Chart 7">
            <a:extLst>
              <a:ext uri="{FF2B5EF4-FFF2-40B4-BE49-F238E27FC236}">
                <a16:creationId xmlns:a16="http://schemas.microsoft.com/office/drawing/2014/main" id="{0AD5DE8C-D0AC-A07D-0743-F01694F89AD6}"/>
              </a:ext>
            </a:extLst>
          </p:cNvPr>
          <p:cNvGraphicFramePr>
            <a:graphicFrameLocks/>
          </p:cNvGraphicFramePr>
          <p:nvPr>
            <p:extLst>
              <p:ext uri="{D42A27DB-BD31-4B8C-83A1-F6EECF244321}">
                <p14:modId xmlns:p14="http://schemas.microsoft.com/office/powerpoint/2010/main" val="3860038718"/>
              </p:ext>
            </p:extLst>
          </p:nvPr>
        </p:nvGraphicFramePr>
        <p:xfrm>
          <a:off x="828922" y="3322776"/>
          <a:ext cx="6934201" cy="30678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82591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D5CD3-1F82-60E7-7E8D-AB0648F539E5}"/>
              </a:ext>
            </a:extLst>
          </p:cNvPr>
          <p:cNvSpPr>
            <a:spLocks noGrp="1"/>
          </p:cNvSpPr>
          <p:nvPr>
            <p:ph type="title"/>
          </p:nvPr>
        </p:nvSpPr>
        <p:spPr>
          <a:xfrm>
            <a:off x="722313" y="675861"/>
            <a:ext cx="7772400" cy="5657273"/>
          </a:xfrm>
        </p:spPr>
        <p:txBody>
          <a:bodyPr/>
          <a:lstStyle/>
          <a:p>
            <a:pPr>
              <a:lnSpc>
                <a:spcPct val="150000"/>
              </a:lnSpc>
              <a:spcAft>
                <a:spcPts val="1000"/>
              </a:spcAft>
            </a:pPr>
            <a: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t>For the hardware implementation we use different components. They are listed below as:</a:t>
            </a:r>
            <a:b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t>1. PIC Microcontroller 16F877A.</a:t>
            </a:r>
            <a:br>
              <a:rPr lang="en-IN" sz="1800" b="0" dirty="0">
                <a:latin typeface="Times New Roman" panose="02020603050405020304" pitchFamily="18" charset="0"/>
                <a:ea typeface="Times New Roman" panose="02020603050405020304" pitchFamily="18" charset="0"/>
                <a:cs typeface="Times New Roman" panose="02020603050405020304" pitchFamily="18" charset="0"/>
              </a:rPr>
            </a:br>
            <a:r>
              <a:rPr lang="en-IN" sz="1800" b="0" dirty="0">
                <a:latin typeface="Times New Roman" panose="02020603050405020304" pitchFamily="18" charset="0"/>
                <a:ea typeface="Times New Roman" panose="02020603050405020304" pitchFamily="18" charset="0"/>
                <a:cs typeface="Times New Roman" panose="02020603050405020304" pitchFamily="18" charset="0"/>
              </a:rPr>
              <a:t>2. </a:t>
            </a:r>
            <a: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t>7805 voltage regulator</a:t>
            </a:r>
            <a:br>
              <a:rPr lang="en-IN" sz="1800" b="0" dirty="0">
                <a:effectLst/>
                <a:latin typeface="Times New Roman" panose="02020603050405020304" pitchFamily="18" charset="0"/>
                <a:ea typeface="Noto Sans Symbols"/>
                <a:cs typeface="Times New Roman" panose="02020603050405020304" pitchFamily="18" charset="0"/>
              </a:rPr>
            </a:br>
            <a:r>
              <a:rPr lang="en-IN" sz="1800" b="0" dirty="0">
                <a:effectLst/>
                <a:latin typeface="Times New Roman" panose="02020603050405020304" pitchFamily="18" charset="0"/>
                <a:ea typeface="Noto Sans Symbols"/>
                <a:cs typeface="Times New Roman" panose="02020603050405020304" pitchFamily="18" charset="0"/>
              </a:rPr>
              <a:t>3.  </a:t>
            </a:r>
            <a: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t>MOSFET IRF 840</a:t>
            </a:r>
            <a:br>
              <a:rPr lang="en-IN" sz="1800" b="0" dirty="0">
                <a:effectLst/>
                <a:latin typeface="Times New Roman" panose="02020603050405020304" pitchFamily="18" charset="0"/>
                <a:ea typeface="Noto Sans Symbols"/>
                <a:cs typeface="Times New Roman" panose="02020603050405020304" pitchFamily="18" charset="0"/>
              </a:rPr>
            </a:br>
            <a:r>
              <a:rPr lang="en-IN" sz="1800" b="0" dirty="0">
                <a:effectLst/>
                <a:latin typeface="Times New Roman" panose="02020603050405020304" pitchFamily="18" charset="0"/>
                <a:ea typeface="Noto Sans Symbols"/>
                <a:cs typeface="Times New Roman" panose="02020603050405020304" pitchFamily="18" charset="0"/>
              </a:rPr>
              <a:t>4. </a:t>
            </a:r>
            <a: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t>Step down transformer 230V/12 </a:t>
            </a:r>
            <a:br>
              <a:rPr lang="en-IN" sz="1800" b="0" dirty="0">
                <a:effectLst/>
                <a:latin typeface="Times New Roman" panose="02020603050405020304" pitchFamily="18" charset="0"/>
                <a:ea typeface="Noto Sans Symbols"/>
                <a:cs typeface="Times New Roman" panose="02020603050405020304" pitchFamily="18" charset="0"/>
              </a:rPr>
            </a:br>
            <a:r>
              <a:rPr lang="en-IN" sz="1800" b="0" dirty="0">
                <a:effectLst/>
                <a:latin typeface="Times New Roman" panose="02020603050405020304" pitchFamily="18" charset="0"/>
                <a:ea typeface="Noto Sans Symbols"/>
                <a:cs typeface="Times New Roman" panose="02020603050405020304" pitchFamily="18" charset="0"/>
              </a:rPr>
              <a:t>5. </a:t>
            </a:r>
            <a: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t>Step down transformer 230V/5 </a:t>
            </a:r>
            <a:br>
              <a:rPr lang="en-IN" sz="1800" b="0" dirty="0">
                <a:effectLst/>
                <a:latin typeface="Times New Roman" panose="02020603050405020304" pitchFamily="18" charset="0"/>
                <a:ea typeface="Noto Sans Symbols"/>
                <a:cs typeface="Times New Roman" panose="02020603050405020304" pitchFamily="18" charset="0"/>
              </a:rPr>
            </a:br>
            <a:r>
              <a:rPr lang="en-IN" sz="1800" b="0" dirty="0">
                <a:effectLst/>
                <a:latin typeface="Times New Roman" panose="02020603050405020304" pitchFamily="18" charset="0"/>
                <a:ea typeface="Noto Sans Symbols"/>
                <a:cs typeface="Times New Roman" panose="02020603050405020304" pitchFamily="18" charset="0"/>
              </a:rPr>
              <a:t>6. </a:t>
            </a:r>
            <a: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t>Capacitor 1000 μF,10 μF,47 μF</a:t>
            </a:r>
            <a:br>
              <a:rPr lang="en-IN" sz="1800" b="0" dirty="0">
                <a:effectLst/>
                <a:latin typeface="Times New Roman" panose="02020603050405020304" pitchFamily="18" charset="0"/>
                <a:ea typeface="Noto Sans Symbols"/>
                <a:cs typeface="Times New Roman" panose="02020603050405020304" pitchFamily="18" charset="0"/>
              </a:rPr>
            </a:br>
            <a:r>
              <a:rPr lang="en-IN" sz="1800" b="0" dirty="0">
                <a:effectLst/>
                <a:latin typeface="Times New Roman" panose="02020603050405020304" pitchFamily="18" charset="0"/>
                <a:ea typeface="Noto Sans Symbols"/>
                <a:cs typeface="Times New Roman" panose="02020603050405020304" pitchFamily="18" charset="0"/>
              </a:rPr>
              <a:t>7. Resistor 0.46 M</a:t>
            </a:r>
            <a:r>
              <a:rPr lang="el-GR" sz="1800" b="0" dirty="0">
                <a:effectLst/>
                <a:latin typeface="Times New Roman" panose="02020603050405020304" pitchFamily="18" charset="0"/>
                <a:ea typeface="Noto Sans Symbols"/>
                <a:cs typeface="Times New Roman" panose="02020603050405020304" pitchFamily="18" charset="0"/>
              </a:rPr>
              <a:t>Ω</a:t>
            </a:r>
            <a:r>
              <a:rPr lang="en-IN" sz="1800" b="0" dirty="0">
                <a:effectLst/>
                <a:latin typeface="Times New Roman" panose="02020603050405020304" pitchFamily="18" charset="0"/>
                <a:ea typeface="Noto Sans Symbols"/>
                <a:cs typeface="Times New Roman" panose="02020603050405020304" pitchFamily="18" charset="0"/>
              </a:rPr>
              <a:t>, 0.7 K</a:t>
            </a:r>
            <a:r>
              <a:rPr lang="el-GR" sz="1800" b="0" dirty="0">
                <a:effectLst/>
                <a:latin typeface="Times New Roman" panose="02020603050405020304" pitchFamily="18" charset="0"/>
                <a:ea typeface="Noto Sans Symbols"/>
                <a:cs typeface="Times New Roman" panose="02020603050405020304" pitchFamily="18" charset="0"/>
              </a:rPr>
              <a:t> Ω</a:t>
            </a:r>
            <a:br>
              <a:rPr lang="en-IN" sz="1800" b="0" dirty="0">
                <a:effectLst/>
                <a:latin typeface="Times New Roman" panose="02020603050405020304" pitchFamily="18" charset="0"/>
                <a:ea typeface="Noto Sans Symbols"/>
                <a:cs typeface="Times New Roman" panose="02020603050405020304" pitchFamily="18" charset="0"/>
              </a:rPr>
            </a:br>
            <a:r>
              <a:rPr lang="en-IN" sz="1800" b="0" dirty="0">
                <a:effectLst/>
                <a:latin typeface="Times New Roman" panose="02020603050405020304" pitchFamily="18" charset="0"/>
                <a:ea typeface="Noto Sans Symbols"/>
                <a:cs typeface="Times New Roman" panose="02020603050405020304" pitchFamily="18" charset="0"/>
              </a:rPr>
              <a:t>8. </a:t>
            </a:r>
            <a: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t>FAN739N IC</a:t>
            </a:r>
            <a:br>
              <a:rPr lang="en-IN" sz="1800" b="0" dirty="0">
                <a:effectLst/>
                <a:latin typeface="Times New Roman" panose="02020603050405020304" pitchFamily="18" charset="0"/>
                <a:ea typeface="Noto Sans Symbols"/>
                <a:cs typeface="Times New Roman" panose="02020603050405020304" pitchFamily="18" charset="0"/>
              </a:rPr>
            </a:br>
            <a:r>
              <a:rPr lang="en-IN" sz="1800" b="0" dirty="0">
                <a:effectLst/>
                <a:latin typeface="Times New Roman" panose="02020603050405020304" pitchFamily="18" charset="0"/>
                <a:ea typeface="Noto Sans Symbols"/>
                <a:cs typeface="Times New Roman" panose="02020603050405020304" pitchFamily="18" charset="0"/>
              </a:rPr>
              <a:t>9. </a:t>
            </a:r>
            <a: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t>Diode 4007</a:t>
            </a:r>
            <a:b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t>10. Transistor IRF840</a:t>
            </a:r>
            <a:b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IN" sz="1800" dirty="0">
                <a:effectLst/>
                <a:latin typeface="Noto Sans Symbols"/>
                <a:ea typeface="Noto Sans Symbols"/>
                <a:cs typeface="Noto Sans Symbols"/>
              </a:rPr>
            </a:br>
            <a:endParaRPr lang="en-IN" sz="1800" b="0" dirty="0"/>
          </a:p>
        </p:txBody>
      </p:sp>
      <p:sp>
        <p:nvSpPr>
          <p:cNvPr id="3" name="Text Placeholder 2">
            <a:extLst>
              <a:ext uri="{FF2B5EF4-FFF2-40B4-BE49-F238E27FC236}">
                <a16:creationId xmlns:a16="http://schemas.microsoft.com/office/drawing/2014/main" id="{BF8172F1-0937-4BB8-A490-8F0B4286B1E5}"/>
              </a:ext>
            </a:extLst>
          </p:cNvPr>
          <p:cNvSpPr>
            <a:spLocks noGrp="1"/>
          </p:cNvSpPr>
          <p:nvPr>
            <p:ph type="body" idx="1"/>
          </p:nvPr>
        </p:nvSpPr>
        <p:spPr>
          <a:xfrm>
            <a:off x="314989" y="605384"/>
            <a:ext cx="7772400" cy="755374"/>
          </a:xfrm>
        </p:spPr>
        <p:txBody>
          <a:bodyPr>
            <a:noAutofit/>
          </a:bodyPr>
          <a:lstStyle/>
          <a:p>
            <a:pPr algn="ctr"/>
            <a:r>
              <a:rPr lang="en-IN" dirty="0"/>
              <a:t>  </a:t>
            </a:r>
          </a:p>
        </p:txBody>
      </p:sp>
      <p:sp>
        <p:nvSpPr>
          <p:cNvPr id="4" name="Slide Number Placeholder 3">
            <a:extLst>
              <a:ext uri="{FF2B5EF4-FFF2-40B4-BE49-F238E27FC236}">
                <a16:creationId xmlns:a16="http://schemas.microsoft.com/office/drawing/2014/main" id="{F06C31BF-BF91-5493-7B52-877E79B952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5" name="Title 1">
            <a:extLst>
              <a:ext uri="{FF2B5EF4-FFF2-40B4-BE49-F238E27FC236}">
                <a16:creationId xmlns:a16="http://schemas.microsoft.com/office/drawing/2014/main" id="{B08EF8E1-241A-1C73-9B35-31AEF7869F84}"/>
              </a:ext>
            </a:extLst>
          </p:cNvPr>
          <p:cNvSpPr txBox="1">
            <a:spLocks/>
          </p:cNvSpPr>
          <p:nvPr/>
        </p:nvSpPr>
        <p:spPr>
          <a:xfrm>
            <a:off x="722313" y="153217"/>
            <a:ext cx="8012928" cy="743297"/>
          </a:xfrm>
          <a:prstGeom prst="rect">
            <a:avLst/>
          </a:prstGeom>
          <a:noFill/>
          <a:ln>
            <a:noFill/>
          </a:ln>
        </p:spPr>
        <p:txBody>
          <a:bodyPr spcFirstLastPara="1" wrap="square" lIns="90000" tIns="46800" rIns="90000" bIns="468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1" i="0" u="none" strike="noStrike" cap="none">
                <a:solidFill>
                  <a:srgbClr val="000000"/>
                </a:solidFill>
                <a:latin typeface="Verdana"/>
                <a:ea typeface="Verdana"/>
                <a:cs typeface="Verdana"/>
                <a:sym typeface="Verdana"/>
              </a:defRPr>
            </a:lvl1pPr>
            <a:lvl2pPr marR="0" lvl="1"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2pPr>
            <a:lvl3pPr marR="0" lvl="2"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3pPr>
            <a:lvl4pPr marR="0" lvl="3"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4pPr>
            <a:lvl5pPr marR="0" lvl="4"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5pPr>
            <a:lvl6pPr marR="0" lvl="5"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6pPr>
            <a:lvl7pPr marR="0" lvl="6"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7pPr>
            <a:lvl8pPr marR="0" lvl="7"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8pPr>
            <a:lvl9pPr marR="0" lvl="8"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9pPr>
          </a:lstStyle>
          <a:p>
            <a:r>
              <a:rPr lang="en-IN" sz="3200" dirty="0">
                <a:solidFill>
                  <a:srgbClr val="21218A"/>
                </a:solidFill>
                <a:latin typeface="Times New Roman"/>
                <a:cs typeface="Times New Roman"/>
                <a:sym typeface="Times New Roman"/>
              </a:rPr>
              <a:t>Hardware Requirement</a:t>
            </a:r>
            <a:endParaRPr lang="en-US" dirty="0"/>
          </a:p>
        </p:txBody>
      </p:sp>
    </p:spTree>
    <p:extLst>
      <p:ext uri="{BB962C8B-B14F-4D97-AF65-F5344CB8AC3E}">
        <p14:creationId xmlns:p14="http://schemas.microsoft.com/office/powerpoint/2010/main" val="199337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9FDB2-63A3-0851-E284-723E1FDC6B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EBD707-327B-479B-1F89-FE485CCDF86C}"/>
              </a:ext>
            </a:extLst>
          </p:cNvPr>
          <p:cNvSpPr>
            <a:spLocks noGrp="1"/>
          </p:cNvSpPr>
          <p:nvPr>
            <p:ph type="title"/>
          </p:nvPr>
        </p:nvSpPr>
        <p:spPr>
          <a:xfrm>
            <a:off x="784384" y="201901"/>
            <a:ext cx="7772400" cy="1362075"/>
          </a:xfrm>
        </p:spPr>
        <p:txBody>
          <a:bodyPr/>
          <a:lstStyle/>
          <a:p>
            <a:r>
              <a:rPr lang="en-US" sz="3200" dirty="0">
                <a:solidFill>
                  <a:srgbClr val="21218A"/>
                </a:solidFill>
                <a:latin typeface="Times New Roman"/>
                <a:cs typeface="Times New Roman"/>
                <a:sym typeface="Times New Roman"/>
              </a:rPr>
              <a:t>Coil Design </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9B1F7ED-2B28-EB0D-A9D9-73A16C35E6A5}"/>
                  </a:ext>
                </a:extLst>
              </p:cNvPr>
              <p:cNvSpPr>
                <a:spLocks noGrp="1"/>
              </p:cNvSpPr>
              <p:nvPr>
                <p:ph type="body" idx="1"/>
              </p:nvPr>
            </p:nvSpPr>
            <p:spPr>
              <a:xfrm>
                <a:off x="685799" y="763325"/>
                <a:ext cx="7772400" cy="5569809"/>
              </a:xfrm>
            </p:spPr>
            <p:txBody>
              <a:bodyPr/>
              <a:lstStyle/>
              <a:p>
                <a:pPr marL="228600" indent="0" algn="just"/>
                <a:endParaRPr lang="en-US" sz="1400" dirty="0">
                  <a:latin typeface="Times New Roman" panose="02020603050405020304" pitchFamily="18" charset="0"/>
                  <a:ea typeface="Cambria Math" panose="02040503050406030204" pitchFamily="18" charset="0"/>
                  <a:cs typeface="Times New Roman" panose="02020603050405020304" pitchFamily="18" charset="0"/>
                </a:endParaRPr>
              </a:p>
              <a:p>
                <a:pPr marL="228600" indent="0" algn="just"/>
                <a:endParaRPr lang="en-US" sz="1400" dirty="0">
                  <a:latin typeface="Times New Roman" panose="02020603050405020304" pitchFamily="18" charset="0"/>
                  <a:ea typeface="Cambria Math" panose="02040503050406030204" pitchFamily="18" charset="0"/>
                  <a:cs typeface="Times New Roman" panose="02020603050405020304" pitchFamily="18" charset="0"/>
                </a:endParaRPr>
              </a:p>
              <a:p>
                <a:pPr marL="228600" indent="0" algn="just"/>
                <a:r>
                  <a:rPr lang="en-US" sz="1400" dirty="0">
                    <a:latin typeface="Times New Roman" panose="02020603050405020304" pitchFamily="18" charset="0"/>
                    <a:ea typeface="Cambria Math" panose="02040503050406030204" pitchFamily="18" charset="0"/>
                    <a:cs typeface="Times New Roman" panose="02020603050405020304" pitchFamily="18" charset="0"/>
                  </a:rPr>
                  <a:t>Structure of the coil is a circular planer winding placed above the cardboard  </a:t>
                </a:r>
                <a:r>
                  <a:rPr lang="en-US" sz="1400" b="1" dirty="0">
                    <a:latin typeface="Times New Roman" panose="02020603050405020304" pitchFamily="18" charset="0"/>
                    <a:ea typeface="Cambria Math" panose="02040503050406030204" pitchFamily="18" charset="0"/>
                    <a:cs typeface="Times New Roman" panose="02020603050405020304" pitchFamily="18" charset="0"/>
                  </a:rPr>
                  <a:t>Circular coil </a:t>
                </a:r>
                <a:r>
                  <a:rPr lang="en-US" sz="1400" dirty="0">
                    <a:latin typeface="Times New Roman" panose="02020603050405020304" pitchFamily="18" charset="0"/>
                    <a:ea typeface="Cambria Math" panose="02040503050406030204" pitchFamily="18" charset="0"/>
                    <a:cs typeface="Times New Roman" panose="02020603050405020304" pitchFamily="18" charset="0"/>
                  </a:rPr>
                  <a:t>is better than rectangular coil due to its perfect coupling in proper alignment and reduces flux leakage</a:t>
                </a:r>
              </a:p>
              <a:p>
                <a:pPr marL="228600" indent="0" algn="just"/>
                <a:r>
                  <a:rPr lang="en-US" sz="1400" dirty="0">
                    <a:latin typeface="Times New Roman" panose="02020603050405020304" pitchFamily="18" charset="0"/>
                    <a:ea typeface="Cambria Math" panose="02040503050406030204" pitchFamily="18" charset="0"/>
                    <a:cs typeface="Times New Roman" panose="02020603050405020304" pitchFamily="18" charset="0"/>
                  </a:rPr>
                  <a:t>Let Diameter of copper wire be 0.3mm </a:t>
                </a:r>
              </a:p>
              <a:p>
                <a:pPr marL="228600" indent="0" algn="just"/>
                <a:r>
                  <a:rPr lang="en-US" sz="1400" dirty="0">
                    <a:latin typeface="Times New Roman" panose="02020603050405020304" pitchFamily="18" charset="0"/>
                    <a:ea typeface="Cambria Math" panose="02040503050406030204" pitchFamily="18" charset="0"/>
                    <a:cs typeface="Times New Roman" panose="02020603050405020304" pitchFamily="18" charset="0"/>
                  </a:rPr>
                  <a:t>Let the parameter of material</a:t>
                </a:r>
              </a:p>
              <a:p>
                <a:pPr marL="228600" indent="0" algn="just"/>
                <a:r>
                  <a:rPr lang="en-US" sz="1400" dirty="0">
                    <a:latin typeface="Times New Roman" panose="02020603050405020304" pitchFamily="18" charset="0"/>
                    <a:ea typeface="Cambria Math" panose="02040503050406030204" pitchFamily="18" charset="0"/>
                    <a:cs typeface="Times New Roman" panose="02020603050405020304" pitchFamily="18" charset="0"/>
                  </a:rPr>
                  <a:t>	d1=13cm</a:t>
                </a:r>
              </a:p>
              <a:p>
                <a:pPr marL="228600" indent="0" algn="just"/>
                <a:r>
                  <a:rPr lang="en-US" sz="1400" dirty="0">
                    <a:latin typeface="Times New Roman" panose="02020603050405020304" pitchFamily="18" charset="0"/>
                    <a:ea typeface="Cambria Math" panose="02040503050406030204" pitchFamily="18" charset="0"/>
                    <a:cs typeface="Times New Roman" panose="02020603050405020304" pitchFamily="18" charset="0"/>
                  </a:rPr>
                  <a:t>	d2=7.15cm</a:t>
                </a:r>
              </a:p>
              <a:p>
                <a:pPr marL="228600" indent="0" algn="just"/>
                <a:r>
                  <a:rPr lang="en-US" sz="1400" dirty="0">
                    <a:latin typeface="Times New Roman" panose="02020603050405020304" pitchFamily="18" charset="0"/>
                    <a:ea typeface="Cambria Math" panose="02040503050406030204" pitchFamily="18" charset="0"/>
                    <a:cs typeface="Times New Roman" panose="02020603050405020304" pitchFamily="18" charset="0"/>
                  </a:rPr>
                  <a:t>	h=1.5cm</a:t>
                </a:r>
              </a:p>
              <a:p>
                <a:pPr marL="228600" indent="0" algn="just"/>
                <a:r>
                  <a:rPr lang="en-US" sz="1400" b="0" dirty="0">
                    <a:latin typeface="Times New Roman" panose="02020603050405020304" pitchFamily="18" charset="0"/>
                    <a:ea typeface="Cambria Math" panose="02040503050406030204" pitchFamily="18" charset="0"/>
                    <a:cs typeface="Times New Roman" panose="02020603050405020304" pitchFamily="18" charset="0"/>
                  </a:rPr>
                  <a:t>Cross </a:t>
                </a:r>
                <a:r>
                  <a:rPr lang="en-US" sz="1400" dirty="0">
                    <a:latin typeface="Times New Roman" panose="02020603050405020304" pitchFamily="18" charset="0"/>
                    <a:ea typeface="Cambria Math" panose="02040503050406030204" pitchFamily="18" charset="0"/>
                    <a:cs typeface="Times New Roman" panose="02020603050405020304" pitchFamily="18" charset="0"/>
                  </a:rPr>
                  <a:t>section area of core </a:t>
                </a:r>
                <a14:m>
                  <m:oMath xmlns:m="http://schemas.openxmlformats.org/officeDocument/2006/math">
                    <m:r>
                      <a:rPr lang="en-US" sz="1400" b="0" i="1" smtClean="0">
                        <a:latin typeface="Cambria Math" panose="02040503050406030204" pitchFamily="18" charset="0"/>
                        <a:ea typeface="Cambria Math" panose="02040503050406030204" pitchFamily="18" charset="0"/>
                      </a:rPr>
                      <m:t>𝑠</m:t>
                    </m:r>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𝑑</m:t>
                        </m:r>
                        <m:r>
                          <a:rPr lang="en-US" sz="1400" b="0" i="1" smtClean="0">
                            <a:latin typeface="Cambria Math" panose="02040503050406030204" pitchFamily="18" charset="0"/>
                            <a:ea typeface="Cambria Math" panose="02040503050406030204" pitchFamily="18" charset="0"/>
                          </a:rPr>
                          <m:t>1−</m:t>
                        </m:r>
                        <m:r>
                          <a:rPr lang="en-US" sz="1400" b="0" i="1" smtClean="0">
                            <a:latin typeface="Cambria Math" panose="02040503050406030204" pitchFamily="18" charset="0"/>
                            <a:ea typeface="Cambria Math" panose="02040503050406030204" pitchFamily="18" charset="0"/>
                          </a:rPr>
                          <m:t>𝑑</m:t>
                        </m:r>
                        <m:r>
                          <a:rPr lang="en-US" sz="1400" b="0" i="1" smtClean="0">
                            <a:latin typeface="Cambria Math" panose="02040503050406030204" pitchFamily="18" charset="0"/>
                            <a:ea typeface="Cambria Math" panose="02040503050406030204" pitchFamily="18" charset="0"/>
                          </a:rPr>
                          <m:t>2</m:t>
                        </m:r>
                      </m:num>
                      <m:den>
                        <m:f>
                          <m:fPr>
                            <m:type m:val="skw"/>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h</m:t>
                            </m:r>
                          </m:num>
                          <m:den>
                            <m:r>
                              <a:rPr lang="en-US" sz="1400" b="0" i="1" smtClean="0">
                                <a:latin typeface="Cambria Math" panose="02040503050406030204" pitchFamily="18" charset="0"/>
                                <a:ea typeface="Cambria Math" panose="02040503050406030204" pitchFamily="18" charset="0"/>
                              </a:rPr>
                              <m:t>2</m:t>
                            </m:r>
                          </m:den>
                        </m:f>
                      </m:den>
                    </m:f>
                  </m:oMath>
                </a14:m>
                <a:r>
                  <a:rPr lang="en-US" sz="1400" dirty="0">
                    <a:latin typeface="Times New Roman" panose="02020603050405020304" pitchFamily="18" charset="0"/>
                    <a:ea typeface="Cambria Math" panose="02040503050406030204" pitchFamily="18" charset="0"/>
                    <a:cs typeface="Times New Roman" panose="02020603050405020304" pitchFamily="18" charset="0"/>
                  </a:rPr>
                  <a:t>  </a:t>
                </a:r>
              </a:p>
              <a:p>
                <a:pPr marL="228600" indent="0" algn="just"/>
                <a:r>
                  <a:rPr lang="en-US" sz="14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𝑠</m:t>
                    </m:r>
                    <m:r>
                      <a:rPr lang="en-US" sz="1400"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IN" sz="1400" b="0" i="1" smtClean="0">
                            <a:latin typeface="Cambria Math" panose="02040503050406030204" pitchFamily="18" charset="0"/>
                            <a:ea typeface="Cambria Math" panose="02040503050406030204" pitchFamily="18" charset="0"/>
                          </a:rPr>
                          <m:t>8</m:t>
                        </m:r>
                        <m:r>
                          <a:rPr lang="en-US" sz="1400" i="1">
                            <a:latin typeface="Cambria Math" panose="02040503050406030204" pitchFamily="18" charset="0"/>
                            <a:ea typeface="Cambria Math" panose="02040503050406030204" pitchFamily="18" charset="0"/>
                          </a:rPr>
                          <m:t>−</m:t>
                        </m:r>
                        <m:r>
                          <a:rPr lang="en-IN" sz="1400" b="0" i="1" smtClean="0">
                            <a:latin typeface="Cambria Math" panose="02040503050406030204" pitchFamily="18" charset="0"/>
                            <a:ea typeface="Cambria Math" panose="02040503050406030204" pitchFamily="18" charset="0"/>
                          </a:rPr>
                          <m:t>5.5</m:t>
                        </m:r>
                      </m:num>
                      <m:den>
                        <m:f>
                          <m:fPr>
                            <m:type m:val="skw"/>
                            <m:ctrlPr>
                              <a:rPr lang="en-US" sz="1400" i="1">
                                <a:latin typeface="Cambria Math" panose="02040503050406030204" pitchFamily="18" charset="0"/>
                                <a:ea typeface="Cambria Math" panose="02040503050406030204" pitchFamily="18" charset="0"/>
                              </a:rPr>
                            </m:ctrlPr>
                          </m:fPr>
                          <m:num>
                            <m:r>
                              <a:rPr lang="en-IN" sz="1400" b="0" i="1" smtClean="0">
                                <a:latin typeface="Cambria Math" panose="02040503050406030204" pitchFamily="18" charset="0"/>
                                <a:ea typeface="Cambria Math" panose="02040503050406030204" pitchFamily="18" charset="0"/>
                              </a:rPr>
                              <m:t>4.5</m:t>
                            </m:r>
                          </m:num>
                          <m:den>
                            <m:r>
                              <a:rPr lang="en-US" sz="1400" i="1">
                                <a:latin typeface="Cambria Math" panose="02040503050406030204" pitchFamily="18" charset="0"/>
                                <a:ea typeface="Cambria Math" panose="02040503050406030204" pitchFamily="18" charset="0"/>
                              </a:rPr>
                              <m:t>2</m:t>
                            </m:r>
                          </m:den>
                        </m:f>
                      </m:den>
                    </m:f>
                  </m:oMath>
                </a14:m>
                <a:r>
                  <a:rPr lang="en-US" sz="1400" dirty="0">
                    <a:latin typeface="Times New Roman" panose="02020603050405020304" pitchFamily="18" charset="0"/>
                    <a:ea typeface="Cambria Math" panose="02040503050406030204" pitchFamily="18" charset="0"/>
                    <a:cs typeface="Times New Roman" panose="02020603050405020304" pitchFamily="18" charset="0"/>
                  </a:rPr>
                  <a:t>  =7.8cm</a:t>
                </a:r>
              </a:p>
              <a:p>
                <a:pPr marL="228600" indent="0" algn="just"/>
                <a:r>
                  <a:rPr lang="en-US" sz="1400" dirty="0">
                    <a:latin typeface="Times New Roman" panose="02020603050405020304" pitchFamily="18" charset="0"/>
                    <a:ea typeface="Cambria Math" panose="02040503050406030204" pitchFamily="18" charset="0"/>
                    <a:cs typeface="Times New Roman" panose="02020603050405020304" pitchFamily="18" charset="0"/>
                  </a:rPr>
                  <a:t>We require 2 turn for 1 voltage</a:t>
                </a:r>
              </a:p>
              <a:p>
                <a:pPr marL="228600" indent="0" algn="just"/>
                <a:r>
                  <a:rPr lang="en-US" sz="1400" dirty="0">
                    <a:latin typeface="Times New Roman" panose="02020603050405020304" pitchFamily="18" charset="0"/>
                    <a:ea typeface="Cambria Math" panose="02040503050406030204" pitchFamily="18" charset="0"/>
                    <a:cs typeface="Times New Roman" panose="02020603050405020304" pitchFamily="18" charset="0"/>
                  </a:rPr>
                  <a:t>At primary coil, N1=23 turns</a:t>
                </a:r>
              </a:p>
              <a:p>
                <a:pPr marL="228600" indent="0" algn="just"/>
                <a:r>
                  <a:rPr lang="en-US" sz="1400" dirty="0">
                    <a:latin typeface="Times New Roman" panose="02020603050405020304" pitchFamily="18" charset="0"/>
                    <a:ea typeface="Cambria Math" panose="02040503050406030204" pitchFamily="18" charset="0"/>
                    <a:cs typeface="Times New Roman" panose="02020603050405020304" pitchFamily="18" charset="0"/>
                  </a:rPr>
                  <a:t>Secondary coil,N2=25 turns</a:t>
                </a:r>
              </a:p>
              <a:p>
                <a:pPr marL="228600" indent="0" algn="just"/>
                <a:r>
                  <a:rPr lang="en-US" sz="1400" dirty="0">
                    <a:latin typeface="Times New Roman" panose="02020603050405020304" pitchFamily="18" charset="0"/>
                    <a:ea typeface="Cambria Math" panose="02040503050406030204" pitchFamily="18" charset="0"/>
                    <a:cs typeface="Times New Roman" panose="02020603050405020304" pitchFamily="18" charset="0"/>
                  </a:rPr>
                  <a:t>1 Turn </a:t>
                </a:r>
                <a:r>
                  <a:rPr lang="en-US" sz="1400">
                    <a:latin typeface="Times New Roman" panose="02020603050405020304" pitchFamily="18" charset="0"/>
                    <a:ea typeface="Cambria Math" panose="02040503050406030204" pitchFamily="18" charset="0"/>
                    <a:cs typeface="Times New Roman" panose="02020603050405020304" pitchFamily="18" charset="0"/>
                  </a:rPr>
                  <a:t>require 18 </a:t>
                </a:r>
                <a:r>
                  <a:rPr lang="en-US" sz="1400" dirty="0">
                    <a:latin typeface="Times New Roman" panose="02020603050405020304" pitchFamily="18" charset="0"/>
                    <a:ea typeface="Cambria Math" panose="02040503050406030204" pitchFamily="18" charset="0"/>
                    <a:cs typeface="Times New Roman" panose="02020603050405020304" pitchFamily="18" charset="0"/>
                  </a:rPr>
                  <a:t>cm of copper wire</a:t>
                </a:r>
              </a:p>
              <a:p>
                <a:pPr marL="228600" indent="0" algn="just"/>
                <a:r>
                  <a:rPr lang="en-US" sz="1400" dirty="0">
                    <a:latin typeface="Times New Roman" panose="02020603050405020304" pitchFamily="18" charset="0"/>
                    <a:ea typeface="Cambria Math" panose="02040503050406030204" pitchFamily="18" charset="0"/>
                    <a:cs typeface="Times New Roman" panose="02020603050405020304" pitchFamily="18" charset="0"/>
                  </a:rPr>
                  <a:t>	Required to design a wire winding: </a:t>
                </a:r>
              </a:p>
              <a:p>
                <a:pPr marL="228600" indent="0" algn="just"/>
                <a:r>
                  <a:rPr lang="en-US" sz="1400" b="0" dirty="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2</m:t>
                    </m:r>
                    <m:r>
                      <a:rPr lang="en-IN" sz="1400" b="0" i="1" smtClean="0">
                        <a:latin typeface="Cambria Math" panose="02040503050406030204" pitchFamily="18" charset="0"/>
                        <a:ea typeface="Cambria Math" panose="02040503050406030204" pitchFamily="18" charset="0"/>
                      </a:rPr>
                      <m:t>3</m:t>
                    </m:r>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IN" sz="1400" b="0" i="1" smtClean="0">
                        <a:latin typeface="Cambria Math" panose="02040503050406030204" pitchFamily="18" charset="0"/>
                        <a:ea typeface="Cambria Math" panose="02040503050406030204" pitchFamily="18" charset="0"/>
                      </a:rPr>
                      <m:t>8</m:t>
                    </m:r>
                    <m:r>
                      <a:rPr lang="en-US" sz="1400" b="0" i="1" smtClean="0">
                        <a:latin typeface="Cambria Math" panose="02040503050406030204" pitchFamily="18" charset="0"/>
                        <a:ea typeface="Cambria Math" panose="02040503050406030204" pitchFamily="18" charset="0"/>
                      </a:rPr>
                      <m:t>=</m:t>
                    </m:r>
                    <m:r>
                      <a:rPr lang="en-IN" sz="1400" b="0" i="1" smtClean="0">
                        <a:latin typeface="Cambria Math" panose="02040503050406030204" pitchFamily="18" charset="0"/>
                        <a:ea typeface="Cambria Math" panose="02040503050406030204" pitchFamily="18" charset="0"/>
                      </a:rPr>
                      <m:t>414~420</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𝑐𝑚</m:t>
                    </m:r>
                  </m:oMath>
                </a14:m>
                <a:endParaRPr lang="en-US" sz="1400" dirty="0">
                  <a:latin typeface="Times New Roman" panose="02020603050405020304" pitchFamily="18" charset="0"/>
                  <a:ea typeface="Cambria Math" panose="02040503050406030204" pitchFamily="18" charset="0"/>
                  <a:cs typeface="Times New Roman" panose="02020603050405020304" pitchFamily="18" charset="0"/>
                </a:endParaRPr>
              </a:p>
              <a:p>
                <a:pPr marL="228600" indent="0" algn="just"/>
                <a:r>
                  <a:rPr lang="en-US" sz="1400" b="0" dirty="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r>
                      <a:rPr lang="en-IN" sz="1400" b="0" i="1" smtClean="0">
                        <a:latin typeface="Cambria Math" panose="02040503050406030204" pitchFamily="18" charset="0"/>
                        <a:ea typeface="Cambria Math" panose="02040503050406030204" pitchFamily="18" charset="0"/>
                      </a:rPr>
                      <m:t>5</m:t>
                    </m:r>
                    <m:r>
                      <a:rPr lang="en-US" sz="1400" b="0" i="1" smtClean="0">
                        <a:latin typeface="Cambria Math" panose="02040503050406030204" pitchFamily="18" charset="0"/>
                        <a:ea typeface="Cambria Math" panose="02040503050406030204" pitchFamily="18" charset="0"/>
                      </a:rPr>
                      <m:t>×</m:t>
                    </m:r>
                    <m:r>
                      <a:rPr lang="en-IN" sz="1400" b="0" i="1" smtClean="0">
                        <a:latin typeface="Cambria Math" panose="02040503050406030204" pitchFamily="18" charset="0"/>
                        <a:ea typeface="Cambria Math" panose="02040503050406030204" pitchFamily="18" charset="0"/>
                      </a:rPr>
                      <m:t>18</m:t>
                    </m:r>
                    <m:r>
                      <a:rPr lang="en-US" sz="1400" b="0" i="1" smtClean="0">
                        <a:latin typeface="Cambria Math" panose="02040503050406030204" pitchFamily="18" charset="0"/>
                        <a:ea typeface="Cambria Math" panose="02040503050406030204" pitchFamily="18" charset="0"/>
                      </a:rPr>
                      <m:t>=</m:t>
                    </m:r>
                    <m:r>
                      <a:rPr lang="en-IN" sz="1400" b="0" i="1" smtClean="0">
                        <a:latin typeface="Cambria Math" panose="02040503050406030204" pitchFamily="18" charset="0"/>
                        <a:ea typeface="Cambria Math" panose="02040503050406030204" pitchFamily="18" charset="0"/>
                      </a:rPr>
                      <m:t>450</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𝑐𝑚</m:t>
                    </m:r>
                  </m:oMath>
                </a14:m>
                <a:endParaRPr lang="en-US" sz="14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3" name="Text Placeholder 2">
                <a:extLst>
                  <a:ext uri="{FF2B5EF4-FFF2-40B4-BE49-F238E27FC236}">
                    <a16:creationId xmlns:a16="http://schemas.microsoft.com/office/drawing/2014/main" id="{C9B1F7ED-2B28-EB0D-A9D9-73A16C35E6A5}"/>
                  </a:ext>
                </a:extLst>
              </p:cNvPr>
              <p:cNvSpPr>
                <a:spLocks noGrp="1" noRot="1" noChangeAspect="1" noMove="1" noResize="1" noEditPoints="1" noAdjustHandles="1" noChangeArrowheads="1" noChangeShapeType="1" noTextEdit="1"/>
              </p:cNvSpPr>
              <p:nvPr>
                <p:ph type="body" idx="1"/>
              </p:nvPr>
            </p:nvSpPr>
            <p:spPr>
              <a:xfrm>
                <a:off x="685799" y="763325"/>
                <a:ext cx="7772400" cy="5569809"/>
              </a:xfrm>
              <a:blipFill>
                <a:blip r:embed="rId3"/>
                <a:stretch>
                  <a:fillRect r="-235"/>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A9014136-29D8-72E8-AB8E-0F4A1523F2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pic>
        <p:nvPicPr>
          <p:cNvPr id="1026" name="Picture 2" descr="GREENARTZ Enameled Copper Wire electrical winding craft jewelry making (24  Gauge / 0.56mm, 100Mtr) : Amazon.in: Home &amp; Kitchen">
            <a:extLst>
              <a:ext uri="{FF2B5EF4-FFF2-40B4-BE49-F238E27FC236}">
                <a16:creationId xmlns:a16="http://schemas.microsoft.com/office/drawing/2014/main" id="{A74EE342-18D6-2B1C-3257-FAADF98F5F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663" y="1849096"/>
            <a:ext cx="2890471" cy="29463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oil winding technology - Wikipedia">
            <a:extLst>
              <a:ext uri="{FF2B5EF4-FFF2-40B4-BE49-F238E27FC236}">
                <a16:creationId xmlns:a16="http://schemas.microsoft.com/office/drawing/2014/main" id="{5D96686A-AC20-A138-0EF0-9A4C3CAFED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6935" y="4639256"/>
            <a:ext cx="2514937" cy="1772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948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1372-DBA7-7191-D8E5-A1B41116DC55}"/>
              </a:ext>
            </a:extLst>
          </p:cNvPr>
          <p:cNvSpPr>
            <a:spLocks noGrp="1"/>
          </p:cNvSpPr>
          <p:nvPr>
            <p:ph type="title"/>
          </p:nvPr>
        </p:nvSpPr>
        <p:spPr>
          <a:xfrm>
            <a:off x="722313" y="1296063"/>
            <a:ext cx="7772400" cy="4472912"/>
          </a:xfrm>
        </p:spPr>
        <p:txBody>
          <a:bodyPr/>
          <a:lstStyle/>
          <a:p>
            <a:r>
              <a:rPr lang="en-US" dirty="0"/>
              <a:t>  </a:t>
            </a:r>
            <a:endParaRPr lang="en-IN" dirty="0"/>
          </a:p>
        </p:txBody>
      </p:sp>
      <p:sp>
        <p:nvSpPr>
          <p:cNvPr id="4" name="Slide Number Placeholder 3">
            <a:extLst>
              <a:ext uri="{FF2B5EF4-FFF2-40B4-BE49-F238E27FC236}">
                <a16:creationId xmlns:a16="http://schemas.microsoft.com/office/drawing/2014/main" id="{0A1D6A9B-BB81-2CC2-D2E2-F9EE00898D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pic>
        <p:nvPicPr>
          <p:cNvPr id="6" name="Picture 5" descr="A black background with white squares">
            <a:extLst>
              <a:ext uri="{FF2B5EF4-FFF2-40B4-BE49-F238E27FC236}">
                <a16:creationId xmlns:a16="http://schemas.microsoft.com/office/drawing/2014/main" id="{8C2EECD0-08D0-BB51-7E48-FE170D58D6ED}"/>
              </a:ext>
            </a:extLst>
          </p:cNvPr>
          <p:cNvPicPr>
            <a:picLocks noChangeAspect="1"/>
          </p:cNvPicPr>
          <p:nvPr/>
        </p:nvPicPr>
        <p:blipFill>
          <a:blip r:embed="rId2"/>
          <a:stretch>
            <a:fillRect/>
          </a:stretch>
        </p:blipFill>
        <p:spPr>
          <a:xfrm>
            <a:off x="980902" y="1369769"/>
            <a:ext cx="6700058" cy="3841992"/>
          </a:xfrm>
          <a:prstGeom prst="rect">
            <a:avLst/>
          </a:prstGeom>
        </p:spPr>
      </p:pic>
      <p:sp>
        <p:nvSpPr>
          <p:cNvPr id="5" name="Title 1">
            <a:extLst>
              <a:ext uri="{FF2B5EF4-FFF2-40B4-BE49-F238E27FC236}">
                <a16:creationId xmlns:a16="http://schemas.microsoft.com/office/drawing/2014/main" id="{C4FC08E3-8C06-8582-97D9-21FC219EDEF0}"/>
              </a:ext>
            </a:extLst>
          </p:cNvPr>
          <p:cNvSpPr txBox="1">
            <a:spLocks/>
          </p:cNvSpPr>
          <p:nvPr/>
        </p:nvSpPr>
        <p:spPr>
          <a:xfrm>
            <a:off x="722313" y="443373"/>
            <a:ext cx="7821692" cy="580802"/>
          </a:xfrm>
          <a:prstGeom prst="rect">
            <a:avLst/>
          </a:prstGeom>
          <a:noFill/>
          <a:ln>
            <a:noFill/>
          </a:ln>
        </p:spPr>
        <p:txBody>
          <a:bodyPr spcFirstLastPara="1" wrap="square" lIns="90000" tIns="46800" rIns="90000" bIns="468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1" i="0" u="none" strike="noStrike" cap="none">
                <a:solidFill>
                  <a:srgbClr val="000000"/>
                </a:solidFill>
                <a:latin typeface="Verdana"/>
                <a:ea typeface="Verdana"/>
                <a:cs typeface="Verdana"/>
                <a:sym typeface="Verdana"/>
              </a:defRPr>
            </a:lvl1pPr>
            <a:lvl2pPr marR="0" lvl="1"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2pPr>
            <a:lvl3pPr marR="0" lvl="2"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3pPr>
            <a:lvl4pPr marR="0" lvl="3"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4pPr>
            <a:lvl5pPr marR="0" lvl="4"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5pPr>
            <a:lvl6pPr marR="0" lvl="5"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6pPr>
            <a:lvl7pPr marR="0" lvl="6"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7pPr>
            <a:lvl8pPr marR="0" lvl="7"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8pPr>
            <a:lvl9pPr marR="0" lvl="8"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9pPr>
          </a:lstStyle>
          <a:p>
            <a:r>
              <a:rPr lang="en-US" sz="3200" dirty="0">
                <a:solidFill>
                  <a:srgbClr val="21218A"/>
                </a:solidFill>
                <a:latin typeface="Times New Roman"/>
                <a:cs typeface="Times New Roman"/>
                <a:sym typeface="Times New Roman"/>
              </a:rPr>
              <a:t> Block Diagram </a:t>
            </a:r>
            <a:br>
              <a:rPr lang="en-US" sz="2000" dirty="0">
                <a:solidFill>
                  <a:srgbClr val="21218A"/>
                </a:solidFill>
                <a:latin typeface="Times New Roman"/>
                <a:cs typeface="Times New Roman"/>
                <a:sym typeface="Times New Roman"/>
              </a:rPr>
            </a:br>
            <a:r>
              <a:rPr lang="en-US" sz="3200" dirty="0">
                <a:solidFill>
                  <a:srgbClr val="21218A"/>
                </a:solidFill>
                <a:latin typeface="Times New Roman"/>
                <a:cs typeface="Times New Roman"/>
                <a:sym typeface="Times New Roman"/>
              </a:rPr>
              <a:t> </a:t>
            </a:r>
            <a:endParaRPr lang="en-US" dirty="0"/>
          </a:p>
        </p:txBody>
      </p:sp>
      <p:sp>
        <p:nvSpPr>
          <p:cNvPr id="8" name="Text Placeholder 7">
            <a:extLst>
              <a:ext uri="{FF2B5EF4-FFF2-40B4-BE49-F238E27FC236}">
                <a16:creationId xmlns:a16="http://schemas.microsoft.com/office/drawing/2014/main" id="{83EA0B3C-59D8-EE0A-9779-B3C71AB87A86}"/>
              </a:ext>
            </a:extLst>
          </p:cNvPr>
          <p:cNvSpPr>
            <a:spLocks noGrp="1"/>
          </p:cNvSpPr>
          <p:nvPr>
            <p:ph type="body" idx="1"/>
          </p:nvPr>
        </p:nvSpPr>
        <p:spPr/>
        <p:txBody>
          <a:bodyPr/>
          <a:lstStyle/>
          <a:p>
            <a:r>
              <a:rPr lang="en-IN" dirty="0"/>
              <a:t>  </a:t>
            </a:r>
          </a:p>
        </p:txBody>
      </p:sp>
    </p:spTree>
    <p:extLst>
      <p:ext uri="{BB962C8B-B14F-4D97-AF65-F5344CB8AC3E}">
        <p14:creationId xmlns:p14="http://schemas.microsoft.com/office/powerpoint/2010/main" val="1499759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C818E-ACEE-4897-788F-087E7C544CAA}"/>
              </a:ext>
            </a:extLst>
          </p:cNvPr>
          <p:cNvSpPr>
            <a:spLocks noGrp="1"/>
          </p:cNvSpPr>
          <p:nvPr>
            <p:ph type="title"/>
          </p:nvPr>
        </p:nvSpPr>
        <p:spPr/>
        <p:txBody>
          <a:bodyPr/>
          <a:lstStyle/>
          <a:p>
            <a:r>
              <a:rPr lang="en-IN" dirty="0"/>
              <a:t> </a:t>
            </a:r>
          </a:p>
        </p:txBody>
      </p:sp>
      <p:sp>
        <p:nvSpPr>
          <p:cNvPr id="3" name="Text Placeholder 2">
            <a:extLst>
              <a:ext uri="{FF2B5EF4-FFF2-40B4-BE49-F238E27FC236}">
                <a16:creationId xmlns:a16="http://schemas.microsoft.com/office/drawing/2014/main" id="{37054DE4-50E0-2F8F-3AC8-E39D5A2A095C}"/>
              </a:ext>
            </a:extLst>
          </p:cNvPr>
          <p:cNvSpPr>
            <a:spLocks noGrp="1"/>
          </p:cNvSpPr>
          <p:nvPr>
            <p:ph type="body" idx="1"/>
          </p:nvPr>
        </p:nvSpPr>
        <p:spPr>
          <a:xfrm>
            <a:off x="722313" y="295593"/>
            <a:ext cx="7772400" cy="5942647"/>
          </a:xfrm>
        </p:spPr>
        <p:txBody>
          <a:bodyPr/>
          <a:lstStyle/>
          <a:p>
            <a:r>
              <a:rPr lang="en-IN" dirty="0"/>
              <a:t>  </a:t>
            </a:r>
          </a:p>
        </p:txBody>
      </p:sp>
      <p:sp>
        <p:nvSpPr>
          <p:cNvPr id="4" name="Slide Number Placeholder 3">
            <a:extLst>
              <a:ext uri="{FF2B5EF4-FFF2-40B4-BE49-F238E27FC236}">
                <a16:creationId xmlns:a16="http://schemas.microsoft.com/office/drawing/2014/main" id="{FEEC5363-6C37-AC06-989D-9A7317C738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8" name="Title 1">
            <a:extLst>
              <a:ext uri="{FF2B5EF4-FFF2-40B4-BE49-F238E27FC236}">
                <a16:creationId xmlns:a16="http://schemas.microsoft.com/office/drawing/2014/main" id="{C04FF475-8610-9AA1-DB8C-C7B10F740831}"/>
              </a:ext>
            </a:extLst>
          </p:cNvPr>
          <p:cNvSpPr txBox="1">
            <a:spLocks/>
          </p:cNvSpPr>
          <p:nvPr/>
        </p:nvSpPr>
        <p:spPr>
          <a:xfrm>
            <a:off x="229938" y="350377"/>
            <a:ext cx="7821692" cy="580802"/>
          </a:xfrm>
          <a:prstGeom prst="rect">
            <a:avLst/>
          </a:prstGeom>
          <a:noFill/>
          <a:ln>
            <a:noFill/>
          </a:ln>
        </p:spPr>
        <p:txBody>
          <a:bodyPr spcFirstLastPara="1" wrap="square" lIns="90000" tIns="46800" rIns="90000" bIns="468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1" i="0" u="none" strike="noStrike" cap="none">
                <a:solidFill>
                  <a:srgbClr val="000000"/>
                </a:solidFill>
                <a:latin typeface="Verdana"/>
                <a:ea typeface="Verdana"/>
                <a:cs typeface="Verdana"/>
                <a:sym typeface="Verdana"/>
              </a:defRPr>
            </a:lvl1pPr>
            <a:lvl2pPr marR="0" lvl="1"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2pPr>
            <a:lvl3pPr marR="0" lvl="2"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3pPr>
            <a:lvl4pPr marR="0" lvl="3"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4pPr>
            <a:lvl5pPr marR="0" lvl="4"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5pPr>
            <a:lvl6pPr marR="0" lvl="5"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6pPr>
            <a:lvl7pPr marR="0" lvl="6"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7pPr>
            <a:lvl8pPr marR="0" lvl="7"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8pPr>
            <a:lvl9pPr marR="0" lvl="8"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9pPr>
          </a:lstStyle>
          <a:p>
            <a:r>
              <a:rPr lang="en-US" sz="3200" dirty="0">
                <a:solidFill>
                  <a:srgbClr val="21218A"/>
                </a:solidFill>
                <a:latin typeface="Times New Roman"/>
                <a:cs typeface="Times New Roman"/>
                <a:sym typeface="Times New Roman"/>
              </a:rPr>
              <a:t> Connection Diagram </a:t>
            </a:r>
            <a:br>
              <a:rPr lang="en-US" sz="2000" dirty="0">
                <a:solidFill>
                  <a:srgbClr val="21218A"/>
                </a:solidFill>
                <a:latin typeface="Times New Roman"/>
                <a:cs typeface="Times New Roman"/>
                <a:sym typeface="Times New Roman"/>
              </a:rPr>
            </a:br>
            <a:r>
              <a:rPr lang="en-US" sz="3200" dirty="0">
                <a:solidFill>
                  <a:srgbClr val="21218A"/>
                </a:solidFill>
                <a:latin typeface="Times New Roman"/>
                <a:cs typeface="Times New Roman"/>
                <a:sym typeface="Times New Roman"/>
              </a:rPr>
              <a:t> </a:t>
            </a:r>
          </a:p>
        </p:txBody>
      </p:sp>
      <p:pic>
        <p:nvPicPr>
          <p:cNvPr id="11" name="Picture 10">
            <a:extLst>
              <a:ext uri="{FF2B5EF4-FFF2-40B4-BE49-F238E27FC236}">
                <a16:creationId xmlns:a16="http://schemas.microsoft.com/office/drawing/2014/main" id="{2F8BEE2F-F4A0-5686-CA2F-13ED18FAC131}"/>
              </a:ext>
            </a:extLst>
          </p:cNvPr>
          <p:cNvPicPr>
            <a:picLocks noChangeAspect="1"/>
          </p:cNvPicPr>
          <p:nvPr/>
        </p:nvPicPr>
        <p:blipFill>
          <a:blip r:embed="rId2"/>
          <a:stretch>
            <a:fillRect/>
          </a:stretch>
        </p:blipFill>
        <p:spPr>
          <a:xfrm>
            <a:off x="177615" y="970686"/>
            <a:ext cx="8788769" cy="5132477"/>
          </a:xfrm>
          <a:prstGeom prst="rect">
            <a:avLst/>
          </a:prstGeom>
        </p:spPr>
      </p:pic>
    </p:spTree>
    <p:extLst>
      <p:ext uri="{BB962C8B-B14F-4D97-AF65-F5344CB8AC3E}">
        <p14:creationId xmlns:p14="http://schemas.microsoft.com/office/powerpoint/2010/main" val="1281553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9CB182-D728-4646-7086-E1CA12470778}"/>
              </a:ext>
            </a:extLst>
          </p:cNvPr>
          <p:cNvSpPr>
            <a:spLocks noGrp="1"/>
          </p:cNvSpPr>
          <p:nvPr>
            <p:ph type="body" idx="1"/>
          </p:nvPr>
        </p:nvSpPr>
        <p:spPr>
          <a:xfrm>
            <a:off x="491987" y="664609"/>
            <a:ext cx="4391038" cy="485030"/>
          </a:xfrm>
        </p:spPr>
        <p:txBody>
          <a:bodyPr/>
          <a:lstStyle/>
          <a:p>
            <a:r>
              <a:rPr lang="en-IN" b="0" dirty="0"/>
              <a:t>Voltage Regulator circuit</a:t>
            </a:r>
          </a:p>
        </p:txBody>
      </p:sp>
      <p:sp>
        <p:nvSpPr>
          <p:cNvPr id="4" name="Text Placeholder 3">
            <a:extLst>
              <a:ext uri="{FF2B5EF4-FFF2-40B4-BE49-F238E27FC236}">
                <a16:creationId xmlns:a16="http://schemas.microsoft.com/office/drawing/2014/main" id="{240B7B02-493E-D075-2C04-5D77B07455E9}"/>
              </a:ext>
            </a:extLst>
          </p:cNvPr>
          <p:cNvSpPr>
            <a:spLocks noGrp="1"/>
          </p:cNvSpPr>
          <p:nvPr>
            <p:ph type="body" idx="2"/>
          </p:nvPr>
        </p:nvSpPr>
        <p:spPr>
          <a:xfrm>
            <a:off x="71562" y="1129085"/>
            <a:ext cx="4425826" cy="4997078"/>
          </a:xfrm>
        </p:spPr>
        <p:txBody>
          <a:bodyPr/>
          <a:lstStyle/>
          <a:p>
            <a:r>
              <a:rPr lang="en-US" dirty="0"/>
              <a:t> </a:t>
            </a:r>
            <a:endParaRPr lang="en-IN" dirty="0"/>
          </a:p>
        </p:txBody>
      </p:sp>
      <p:sp>
        <p:nvSpPr>
          <p:cNvPr id="5" name="Text Placeholder 4">
            <a:extLst>
              <a:ext uri="{FF2B5EF4-FFF2-40B4-BE49-F238E27FC236}">
                <a16:creationId xmlns:a16="http://schemas.microsoft.com/office/drawing/2014/main" id="{ECE12BC7-4D1E-F95D-CB21-763FF23C0070}"/>
              </a:ext>
            </a:extLst>
          </p:cNvPr>
          <p:cNvSpPr>
            <a:spLocks noGrp="1"/>
          </p:cNvSpPr>
          <p:nvPr>
            <p:ph type="body" idx="3"/>
          </p:nvPr>
        </p:nvSpPr>
        <p:spPr>
          <a:xfrm>
            <a:off x="4789359" y="669899"/>
            <a:ext cx="4041775" cy="485030"/>
          </a:xfrm>
        </p:spPr>
        <p:txBody>
          <a:bodyPr/>
          <a:lstStyle/>
          <a:p>
            <a:r>
              <a:rPr lang="en-IN" b="0" dirty="0"/>
              <a:t>FAN7392 IC circuit</a:t>
            </a:r>
          </a:p>
        </p:txBody>
      </p:sp>
      <p:sp>
        <p:nvSpPr>
          <p:cNvPr id="6" name="Text Placeholder 5">
            <a:extLst>
              <a:ext uri="{FF2B5EF4-FFF2-40B4-BE49-F238E27FC236}">
                <a16:creationId xmlns:a16="http://schemas.microsoft.com/office/drawing/2014/main" id="{F32D6108-040D-A6AE-7340-D7EB34288070}"/>
              </a:ext>
            </a:extLst>
          </p:cNvPr>
          <p:cNvSpPr>
            <a:spLocks noGrp="1"/>
          </p:cNvSpPr>
          <p:nvPr>
            <p:ph type="body" idx="4"/>
          </p:nvPr>
        </p:nvSpPr>
        <p:spPr>
          <a:xfrm>
            <a:off x="4645025" y="1129085"/>
            <a:ext cx="4355852" cy="4997078"/>
          </a:xfrm>
        </p:spPr>
        <p:txBody>
          <a:bodyPr/>
          <a:lstStyle/>
          <a:p>
            <a:r>
              <a:rPr lang="en-US" dirty="0"/>
              <a:t> </a:t>
            </a:r>
            <a:endParaRPr lang="en-IN" dirty="0"/>
          </a:p>
        </p:txBody>
      </p:sp>
      <p:sp>
        <p:nvSpPr>
          <p:cNvPr id="7" name="Slide Number Placeholder 6">
            <a:extLst>
              <a:ext uri="{FF2B5EF4-FFF2-40B4-BE49-F238E27FC236}">
                <a16:creationId xmlns:a16="http://schemas.microsoft.com/office/drawing/2014/main" id="{4F10E923-620C-5441-BD8E-6A43C6AEA9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pic>
        <p:nvPicPr>
          <p:cNvPr id="2052" name="Picture 4" descr="7805 5Volt Regulator Circuit Diagram, 41% OFF">
            <a:extLst>
              <a:ext uri="{FF2B5EF4-FFF2-40B4-BE49-F238E27FC236}">
                <a16:creationId xmlns:a16="http://schemas.microsoft.com/office/drawing/2014/main" id="{08752F63-D0A8-BB95-EAA7-7A3B33FDF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625" y="1149639"/>
            <a:ext cx="4179337"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969E356-5A6B-C834-2A8D-2A896C6E1F7F}"/>
              </a:ext>
            </a:extLst>
          </p:cNvPr>
          <p:cNvPicPr>
            <a:picLocks noChangeAspect="1"/>
          </p:cNvPicPr>
          <p:nvPr/>
        </p:nvPicPr>
        <p:blipFill>
          <a:blip r:embed="rId3"/>
          <a:stretch>
            <a:fillRect/>
          </a:stretch>
        </p:blipFill>
        <p:spPr>
          <a:xfrm>
            <a:off x="4724759" y="1756640"/>
            <a:ext cx="4318876" cy="3849030"/>
          </a:xfrm>
          <a:prstGeom prst="rect">
            <a:avLst/>
          </a:prstGeom>
        </p:spPr>
      </p:pic>
    </p:spTree>
    <p:extLst>
      <p:ext uri="{BB962C8B-B14F-4D97-AF65-F5344CB8AC3E}">
        <p14:creationId xmlns:p14="http://schemas.microsoft.com/office/powerpoint/2010/main" val="3560239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F910A-967C-5F21-174E-BECD8AE65704}"/>
              </a:ext>
            </a:extLst>
          </p:cNvPr>
          <p:cNvSpPr>
            <a:spLocks noGrp="1"/>
          </p:cNvSpPr>
          <p:nvPr>
            <p:ph type="title"/>
          </p:nvPr>
        </p:nvSpPr>
        <p:spPr>
          <a:xfrm>
            <a:off x="784384" y="914402"/>
            <a:ext cx="7772400" cy="5418732"/>
          </a:xfrm>
        </p:spPr>
        <p:txBody>
          <a:bodyPr/>
          <a:lstStyle/>
          <a:p>
            <a:r>
              <a:rPr lang="en-IN" sz="1400" b="0" dirty="0">
                <a:latin typeface="Times New Roman" panose="02020603050405020304" pitchFamily="18" charset="0"/>
                <a:cs typeface="Times New Roman" panose="02020603050405020304" pitchFamily="18" charset="0"/>
              </a:rPr>
              <a:t>#include &lt;pic16f877a.h&gt;</a:t>
            </a:r>
            <a:br>
              <a:rPr lang="en-IN" sz="1400" b="0" dirty="0">
                <a:latin typeface="Times New Roman" panose="02020603050405020304" pitchFamily="18" charset="0"/>
                <a:cs typeface="Times New Roman" panose="02020603050405020304" pitchFamily="18" charset="0"/>
              </a:rPr>
            </a:b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 Configuration settings</a:t>
            </a: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#pragma config CP = OFF      // Code protection off</a:t>
            </a: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#pragma config WDTE = OFF    // Watchdog Timer off</a:t>
            </a: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#pragma config PWRTE = ON    // Power-up Timer Enable bit (Power-up Timer is enabled)</a:t>
            </a: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#pragma config LVP = OFF     // Low Voltage Programming off</a:t>
            </a: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#pragma config FOSC = XT     // External oscillator mode selected</a:t>
            </a: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#define COUNT1 0x21</a:t>
            </a:r>
            <a:br>
              <a:rPr lang="en-IN" sz="1400" b="0" dirty="0">
                <a:latin typeface="Times New Roman" panose="02020603050405020304" pitchFamily="18" charset="0"/>
                <a:cs typeface="Times New Roman" panose="02020603050405020304" pitchFamily="18" charset="0"/>
              </a:rPr>
            </a:b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void delay() {</a:t>
            </a: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    unsigned char i;</a:t>
            </a: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    for (i = 0; i &lt; 255; i++) {</a:t>
            </a: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        // No operation, delay loop</a:t>
            </a: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    }</a:t>
            </a: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a:t>
            </a: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void main() {</a:t>
            </a: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    TRISD = 0x00;   // Set all pins of PORTD as outputs</a:t>
            </a: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    </a:t>
            </a: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    while (1) {</a:t>
            </a: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        PORTD = 0x55;   // Output 0x55 to PORTD</a:t>
            </a: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        delay();        // Delay</a:t>
            </a: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        PORTD = 0xAA;   // Output 0xAA to PORTD</a:t>
            </a: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        delay();        // Delay</a:t>
            </a: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    }</a:t>
            </a:r>
            <a:br>
              <a:rPr lang="en-IN" sz="1400" b="0" dirty="0">
                <a:latin typeface="Times New Roman" panose="02020603050405020304" pitchFamily="18" charset="0"/>
                <a:cs typeface="Times New Roman" panose="02020603050405020304" pitchFamily="18" charset="0"/>
              </a:rPr>
            </a:br>
            <a:r>
              <a:rPr lang="en-IN" sz="1400" b="0" dirty="0">
                <a:latin typeface="Times New Roman" panose="02020603050405020304" pitchFamily="18" charset="0"/>
                <a:cs typeface="Times New Roman" panose="02020603050405020304" pitchFamily="18" charset="0"/>
              </a:rPr>
              <a:t>}</a:t>
            </a:r>
            <a:br>
              <a:rPr lang="en-IN" sz="1400" b="0" dirty="0">
                <a:latin typeface="Times New Roman" panose="02020603050405020304" pitchFamily="18" charset="0"/>
                <a:cs typeface="Times New Roman" panose="02020603050405020304" pitchFamily="18" charset="0"/>
              </a:rPr>
            </a:br>
            <a:br>
              <a:rPr lang="en-IN" sz="1400" b="0" dirty="0">
                <a:latin typeface="Times New Roman" panose="02020603050405020304" pitchFamily="18" charset="0"/>
                <a:cs typeface="Times New Roman" panose="02020603050405020304" pitchFamily="18" charset="0"/>
              </a:rPr>
            </a:br>
            <a:endParaRPr lang="en-IN" sz="1400" b="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E9B4B8D-04F2-625E-4A4B-5F01948D3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
        <p:nvSpPr>
          <p:cNvPr id="6" name="Text Placeholder 5">
            <a:extLst>
              <a:ext uri="{FF2B5EF4-FFF2-40B4-BE49-F238E27FC236}">
                <a16:creationId xmlns:a16="http://schemas.microsoft.com/office/drawing/2014/main" id="{E42BE5D3-7B13-9A09-70A1-FDF8F9C5530A}"/>
              </a:ext>
            </a:extLst>
          </p:cNvPr>
          <p:cNvSpPr>
            <a:spLocks noGrp="1"/>
          </p:cNvSpPr>
          <p:nvPr>
            <p:ph type="body" idx="1"/>
          </p:nvPr>
        </p:nvSpPr>
        <p:spPr/>
        <p:txBody>
          <a:bodyPr/>
          <a:lstStyle/>
          <a:p>
            <a:r>
              <a:rPr lang="en-IN" dirty="0"/>
              <a:t> </a:t>
            </a:r>
          </a:p>
        </p:txBody>
      </p:sp>
      <p:sp>
        <p:nvSpPr>
          <p:cNvPr id="7" name="Title 1">
            <a:extLst>
              <a:ext uri="{FF2B5EF4-FFF2-40B4-BE49-F238E27FC236}">
                <a16:creationId xmlns:a16="http://schemas.microsoft.com/office/drawing/2014/main" id="{F1C4DAD9-6C5B-3613-70F1-1FA69D0C4ED6}"/>
              </a:ext>
            </a:extLst>
          </p:cNvPr>
          <p:cNvSpPr txBox="1">
            <a:spLocks/>
          </p:cNvSpPr>
          <p:nvPr/>
        </p:nvSpPr>
        <p:spPr>
          <a:xfrm>
            <a:off x="685799" y="303333"/>
            <a:ext cx="7821692" cy="580802"/>
          </a:xfrm>
          <a:prstGeom prst="rect">
            <a:avLst/>
          </a:prstGeom>
          <a:noFill/>
          <a:ln>
            <a:noFill/>
          </a:ln>
        </p:spPr>
        <p:txBody>
          <a:bodyPr spcFirstLastPara="1" wrap="square" lIns="90000" tIns="46800" rIns="90000" bIns="468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1" i="0" u="none" strike="noStrike" cap="none">
                <a:solidFill>
                  <a:srgbClr val="000000"/>
                </a:solidFill>
                <a:latin typeface="Verdana"/>
                <a:ea typeface="Verdana"/>
                <a:cs typeface="Verdana"/>
                <a:sym typeface="Verdana"/>
              </a:defRPr>
            </a:lvl1pPr>
            <a:lvl2pPr marR="0" lvl="1"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2pPr>
            <a:lvl3pPr marR="0" lvl="2"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3pPr>
            <a:lvl4pPr marR="0" lvl="3"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4pPr>
            <a:lvl5pPr marR="0" lvl="4"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5pPr>
            <a:lvl6pPr marR="0" lvl="5"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6pPr>
            <a:lvl7pPr marR="0" lvl="6"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7pPr>
            <a:lvl8pPr marR="0" lvl="7"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8pPr>
            <a:lvl9pPr marR="0" lvl="8"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9pPr>
          </a:lstStyle>
          <a:p>
            <a:r>
              <a:rPr lang="en-US" sz="3200" dirty="0">
                <a:solidFill>
                  <a:srgbClr val="21218A"/>
                </a:solidFill>
                <a:latin typeface="Times New Roman"/>
                <a:cs typeface="Times New Roman"/>
                <a:sym typeface="Times New Roman"/>
              </a:rPr>
              <a:t> Code for PIC Microcontroller </a:t>
            </a:r>
            <a:br>
              <a:rPr lang="en-US" sz="2000" dirty="0">
                <a:solidFill>
                  <a:srgbClr val="21218A"/>
                </a:solidFill>
                <a:latin typeface="Times New Roman"/>
                <a:cs typeface="Times New Roman"/>
                <a:sym typeface="Times New Roman"/>
              </a:rPr>
            </a:br>
            <a:r>
              <a:rPr lang="en-US" sz="3200" dirty="0">
                <a:solidFill>
                  <a:srgbClr val="21218A"/>
                </a:solidFill>
                <a:latin typeface="Times New Roman"/>
                <a:cs typeface="Times New Roman"/>
                <a:sym typeface="Times New Roman"/>
              </a:rPr>
              <a:t> </a:t>
            </a:r>
            <a:endParaRPr lang="en-US" dirty="0"/>
          </a:p>
        </p:txBody>
      </p:sp>
    </p:spTree>
    <p:extLst>
      <p:ext uri="{BB962C8B-B14F-4D97-AF65-F5344CB8AC3E}">
        <p14:creationId xmlns:p14="http://schemas.microsoft.com/office/powerpoint/2010/main" val="4137964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
          <p:cNvSpPr txBox="1">
            <a:spLocks noGrp="1"/>
          </p:cNvSpPr>
          <p:nvPr>
            <p:ph type="title"/>
          </p:nvPr>
        </p:nvSpPr>
        <p:spPr>
          <a:xfrm>
            <a:off x="457200" y="190500"/>
            <a:ext cx="8221662" cy="684143"/>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3200"/>
              <a:buFont typeface="Verdana"/>
              <a:buNone/>
            </a:pPr>
            <a:r>
              <a:rPr lang="en-US" sz="3200" b="1" i="0" u="none" strike="noStrike" cap="none" dirty="0">
                <a:solidFill>
                  <a:srgbClr val="21218A"/>
                </a:solidFill>
                <a:latin typeface="Times New Roman"/>
                <a:ea typeface="Times New Roman"/>
                <a:cs typeface="Times New Roman"/>
                <a:sym typeface="Times New Roman"/>
              </a:rPr>
              <a:t>OUTLINE</a:t>
            </a:r>
            <a:endParaRPr dirty="0">
              <a:solidFill>
                <a:srgbClr val="21218A"/>
              </a:solidFill>
            </a:endParaRPr>
          </a:p>
        </p:txBody>
      </p:sp>
      <p:sp>
        <p:nvSpPr>
          <p:cNvPr id="151" name="Google Shape;151;p2"/>
          <p:cNvSpPr txBox="1">
            <a:spLocks noGrp="1"/>
          </p:cNvSpPr>
          <p:nvPr>
            <p:ph type="body" idx="1"/>
          </p:nvPr>
        </p:nvSpPr>
        <p:spPr>
          <a:xfrm>
            <a:off x="471055" y="675861"/>
            <a:ext cx="8221662" cy="5032212"/>
          </a:xfrm>
          <a:prstGeom prst="rect">
            <a:avLst/>
          </a:prstGeom>
          <a:noFill/>
          <a:ln>
            <a:noFill/>
          </a:ln>
        </p:spPr>
        <p:txBody>
          <a:bodyPr spcFirstLastPara="1" wrap="square" lIns="90000" tIns="46800" rIns="90000" bIns="46800" anchor="t" anchorCtr="0">
            <a:noAutofit/>
          </a:bodyPr>
          <a:lstStyle/>
          <a:p>
            <a:pPr marL="342900" marR="0" lvl="0" indent="-342900" algn="l" rtl="0">
              <a:lnSpc>
                <a:spcPct val="150000"/>
              </a:lnSpc>
              <a:spcBef>
                <a:spcPts val="800"/>
              </a:spcBef>
              <a:spcAft>
                <a:spcPts val="0"/>
              </a:spcAft>
              <a:buClr>
                <a:srgbClr val="000000"/>
              </a:buClr>
              <a:buSzPts val="2400"/>
              <a:buFont typeface="Arial"/>
              <a:buChar char="•"/>
            </a:pPr>
            <a:r>
              <a:rPr lang="en-US" sz="1600" dirty="0">
                <a:latin typeface="Times New Roman"/>
                <a:ea typeface="Times New Roman"/>
                <a:cs typeface="Times New Roman"/>
                <a:sym typeface="Times New Roman"/>
              </a:rPr>
              <a:t>Objective</a:t>
            </a:r>
            <a:endParaRPr sz="1600" dirty="0">
              <a:latin typeface="Times New Roman"/>
              <a:ea typeface="Times New Roman"/>
              <a:cs typeface="Times New Roman"/>
              <a:sym typeface="Times New Roman"/>
            </a:endParaRPr>
          </a:p>
          <a:p>
            <a:pPr marL="342900" marR="0" lvl="0" indent="-342900" algn="l" rtl="0">
              <a:lnSpc>
                <a:spcPct val="150000"/>
              </a:lnSpc>
              <a:spcBef>
                <a:spcPts val="800"/>
              </a:spcBef>
              <a:spcAft>
                <a:spcPts val="0"/>
              </a:spcAft>
              <a:buClr>
                <a:srgbClr val="000000"/>
              </a:buClr>
              <a:buSzPts val="2400"/>
              <a:buFont typeface="Arial"/>
              <a:buChar char="•"/>
            </a:pPr>
            <a:r>
              <a:rPr lang="en-US" sz="1600" dirty="0">
                <a:latin typeface="Times New Roman"/>
                <a:ea typeface="Times New Roman"/>
                <a:cs typeface="Times New Roman"/>
                <a:sym typeface="Times New Roman"/>
              </a:rPr>
              <a:t>Motivation</a:t>
            </a:r>
            <a:endParaRPr sz="1600" dirty="0">
              <a:latin typeface="Times New Roman"/>
              <a:ea typeface="Times New Roman"/>
              <a:cs typeface="Times New Roman"/>
              <a:sym typeface="Times New Roman"/>
            </a:endParaRPr>
          </a:p>
          <a:p>
            <a:pPr marL="342900" marR="0" lvl="0" indent="-342900" algn="l" rtl="0">
              <a:lnSpc>
                <a:spcPct val="150000"/>
              </a:lnSpc>
              <a:spcBef>
                <a:spcPts val="800"/>
              </a:spcBef>
              <a:spcAft>
                <a:spcPts val="0"/>
              </a:spcAft>
              <a:buClr>
                <a:srgbClr val="000000"/>
              </a:buClr>
              <a:buSzPts val="2400"/>
              <a:buFont typeface="Arial"/>
              <a:buChar char="•"/>
            </a:pPr>
            <a:r>
              <a:rPr lang="en-US" sz="1600" dirty="0">
                <a:latin typeface="Times New Roman"/>
                <a:ea typeface="Times New Roman"/>
                <a:cs typeface="Times New Roman"/>
                <a:sym typeface="Times New Roman"/>
              </a:rPr>
              <a:t>Process workflow</a:t>
            </a:r>
          </a:p>
          <a:p>
            <a:pPr marL="342900" marR="0" lvl="0" indent="-342900" algn="l" rtl="0">
              <a:lnSpc>
                <a:spcPct val="150000"/>
              </a:lnSpc>
              <a:spcBef>
                <a:spcPts val="800"/>
              </a:spcBef>
              <a:spcAft>
                <a:spcPts val="0"/>
              </a:spcAft>
              <a:buClr>
                <a:srgbClr val="000000"/>
              </a:buClr>
              <a:buSzPts val="2400"/>
              <a:buFont typeface="Arial"/>
              <a:buChar char="•"/>
            </a:pPr>
            <a:r>
              <a:rPr lang="en-US" sz="1600" dirty="0">
                <a:latin typeface="Times New Roman"/>
                <a:ea typeface="Times New Roman"/>
                <a:cs typeface="Times New Roman"/>
                <a:sym typeface="Times New Roman"/>
              </a:rPr>
              <a:t>Design for inductive coupling</a:t>
            </a:r>
          </a:p>
          <a:p>
            <a:pPr marL="342900" marR="0" lvl="0" indent="-342900" algn="l" rtl="0">
              <a:lnSpc>
                <a:spcPct val="150000"/>
              </a:lnSpc>
              <a:spcBef>
                <a:spcPts val="800"/>
              </a:spcBef>
              <a:spcAft>
                <a:spcPts val="0"/>
              </a:spcAft>
              <a:buClr>
                <a:srgbClr val="000000"/>
              </a:buClr>
              <a:buSzPts val="2400"/>
              <a:buFont typeface="Arial"/>
              <a:buChar char="•"/>
            </a:pPr>
            <a:r>
              <a:rPr lang="en-US" sz="1600" dirty="0">
                <a:latin typeface="Times New Roman"/>
                <a:ea typeface="Times New Roman"/>
                <a:cs typeface="Times New Roman"/>
                <a:sym typeface="Times New Roman"/>
              </a:rPr>
              <a:t>MATLAB Design</a:t>
            </a:r>
          </a:p>
          <a:p>
            <a:pPr marL="342900" marR="0" lvl="0" indent="-342900" algn="l" rtl="0">
              <a:lnSpc>
                <a:spcPct val="150000"/>
              </a:lnSpc>
              <a:spcBef>
                <a:spcPts val="800"/>
              </a:spcBef>
              <a:spcAft>
                <a:spcPts val="0"/>
              </a:spcAft>
              <a:buClr>
                <a:srgbClr val="000000"/>
              </a:buClr>
              <a:buSzPts val="2400"/>
              <a:buFont typeface="Arial"/>
              <a:buChar char="•"/>
            </a:pPr>
            <a:r>
              <a:rPr lang="en-US" sz="1600" dirty="0">
                <a:latin typeface="Times New Roman"/>
                <a:ea typeface="Times New Roman"/>
                <a:cs typeface="Times New Roman"/>
                <a:sym typeface="Times New Roman"/>
              </a:rPr>
              <a:t>Simulation Result</a:t>
            </a:r>
          </a:p>
          <a:p>
            <a:pPr marL="342900" marR="0" lvl="0" indent="-342900" algn="l" rtl="0">
              <a:lnSpc>
                <a:spcPct val="150000"/>
              </a:lnSpc>
              <a:spcBef>
                <a:spcPts val="800"/>
              </a:spcBef>
              <a:spcAft>
                <a:spcPts val="0"/>
              </a:spcAft>
              <a:buClr>
                <a:srgbClr val="000000"/>
              </a:buClr>
              <a:buSzPts val="2400"/>
              <a:buFont typeface="Arial"/>
              <a:buChar char="•"/>
            </a:pPr>
            <a:r>
              <a:rPr lang="en-US" sz="1600" dirty="0">
                <a:latin typeface="Times New Roman"/>
                <a:ea typeface="Times New Roman"/>
                <a:cs typeface="Times New Roman"/>
                <a:sym typeface="Times New Roman"/>
              </a:rPr>
              <a:t>Hardware Design</a:t>
            </a:r>
          </a:p>
          <a:p>
            <a:pPr marL="342900" marR="0" lvl="0" indent="-342900" algn="l" rtl="0">
              <a:lnSpc>
                <a:spcPct val="150000"/>
              </a:lnSpc>
              <a:spcBef>
                <a:spcPts val="800"/>
              </a:spcBef>
              <a:spcAft>
                <a:spcPts val="0"/>
              </a:spcAft>
              <a:buClr>
                <a:srgbClr val="000000"/>
              </a:buClr>
              <a:buSzPts val="2400"/>
              <a:buFont typeface="Arial"/>
              <a:buChar char="•"/>
            </a:pPr>
            <a:r>
              <a:rPr lang="en-US" sz="1600" dirty="0">
                <a:latin typeface="Times New Roman"/>
                <a:ea typeface="Times New Roman"/>
                <a:cs typeface="Times New Roman"/>
                <a:sym typeface="Times New Roman"/>
              </a:rPr>
              <a:t>Hardware section</a:t>
            </a:r>
            <a:endParaRPr sz="1600" dirty="0">
              <a:latin typeface="Times New Roman"/>
              <a:ea typeface="Times New Roman"/>
              <a:cs typeface="Times New Roman"/>
              <a:sym typeface="Times New Roman"/>
            </a:endParaRPr>
          </a:p>
          <a:p>
            <a:pPr marL="342900" marR="0" lvl="0" indent="-342900" algn="l" rtl="0">
              <a:lnSpc>
                <a:spcPct val="150000"/>
              </a:lnSpc>
              <a:spcBef>
                <a:spcPts val="800"/>
              </a:spcBef>
              <a:spcAft>
                <a:spcPts val="0"/>
              </a:spcAft>
              <a:buClr>
                <a:srgbClr val="000000"/>
              </a:buClr>
              <a:buSzPts val="2400"/>
              <a:buFont typeface="Arial"/>
              <a:buChar char="•"/>
            </a:pPr>
            <a:r>
              <a:rPr lang="en-US" sz="1600" dirty="0">
                <a:latin typeface="Times New Roman"/>
                <a:ea typeface="Times New Roman"/>
                <a:cs typeface="Times New Roman"/>
                <a:sym typeface="Times New Roman"/>
              </a:rPr>
              <a:t>Literature survey</a:t>
            </a:r>
            <a:endParaRPr sz="1600" dirty="0">
              <a:latin typeface="Times New Roman"/>
              <a:ea typeface="Times New Roman"/>
              <a:cs typeface="Times New Roman"/>
              <a:sym typeface="Times New Roman"/>
            </a:endParaRPr>
          </a:p>
          <a:p>
            <a:pPr marL="342900" marR="0" lvl="0" indent="-342900" algn="l" rtl="0">
              <a:lnSpc>
                <a:spcPct val="150000"/>
              </a:lnSpc>
              <a:spcBef>
                <a:spcPts val="800"/>
              </a:spcBef>
              <a:spcAft>
                <a:spcPts val="0"/>
              </a:spcAft>
              <a:buSzPts val="2400"/>
              <a:buFont typeface="Times New Roman"/>
              <a:buChar char="•"/>
            </a:pPr>
            <a:r>
              <a:rPr lang="en-US" sz="1600" dirty="0">
                <a:latin typeface="Times New Roman"/>
                <a:ea typeface="Times New Roman"/>
                <a:cs typeface="Times New Roman"/>
                <a:sym typeface="Times New Roman"/>
              </a:rPr>
              <a:t>Conclusion</a:t>
            </a:r>
          </a:p>
          <a:p>
            <a:pPr marL="342900" marR="0" lvl="0" indent="-342900" algn="l" rtl="0">
              <a:lnSpc>
                <a:spcPct val="150000"/>
              </a:lnSpc>
              <a:spcBef>
                <a:spcPts val="800"/>
              </a:spcBef>
              <a:spcAft>
                <a:spcPts val="0"/>
              </a:spcAft>
              <a:buSzPts val="2400"/>
              <a:buFont typeface="Times New Roman"/>
              <a:buChar char="•"/>
            </a:pPr>
            <a:r>
              <a:rPr lang="en-US" sz="1600" dirty="0">
                <a:latin typeface="Times New Roman"/>
                <a:ea typeface="Times New Roman"/>
                <a:cs typeface="Times New Roman"/>
                <a:sym typeface="Times New Roman"/>
              </a:rPr>
              <a:t>Future work</a:t>
            </a:r>
            <a:endParaRPr sz="1600" dirty="0">
              <a:latin typeface="Times New Roman"/>
              <a:ea typeface="Times New Roman"/>
              <a:cs typeface="Times New Roman"/>
              <a:sym typeface="Times New Roman"/>
            </a:endParaRPr>
          </a:p>
          <a:p>
            <a:pPr marL="495302" lvl="0" indent="-190500" algn="l" rtl="0">
              <a:lnSpc>
                <a:spcPct val="150000"/>
              </a:lnSpc>
              <a:spcBef>
                <a:spcPts val="800"/>
              </a:spcBef>
              <a:spcAft>
                <a:spcPts val="0"/>
              </a:spcAft>
              <a:buSzPts val="2400"/>
              <a:buFont typeface="Arial"/>
              <a:buNone/>
            </a:pPr>
            <a:endParaRPr sz="1600" i="0" u="none" strike="noStrike" cap="none" dirty="0">
              <a:solidFill>
                <a:srgbClr val="000000"/>
              </a:solidFill>
              <a:latin typeface="Times New Roman"/>
              <a:ea typeface="Times New Roman"/>
              <a:cs typeface="Times New Roman"/>
              <a:sym typeface="Times New Roman"/>
            </a:endParaRPr>
          </a:p>
          <a:p>
            <a:pPr marL="495300" lvl="0" indent="-190500" algn="l" rtl="0">
              <a:lnSpc>
                <a:spcPct val="150000"/>
              </a:lnSpc>
              <a:spcBef>
                <a:spcPts val="800"/>
              </a:spcBef>
              <a:spcAft>
                <a:spcPts val="0"/>
              </a:spcAft>
              <a:buSzPts val="2400"/>
              <a:buFont typeface="Arial"/>
              <a:buNone/>
            </a:pPr>
            <a:endParaRPr sz="1600" i="0" u="none" dirty="0">
              <a:solidFill>
                <a:srgbClr val="000000"/>
              </a:solidFill>
              <a:latin typeface="Times New Roman"/>
              <a:ea typeface="Times New Roman"/>
              <a:cs typeface="Times New Roman"/>
              <a:sym typeface="Times New Roman"/>
            </a:endParaRPr>
          </a:p>
        </p:txBody>
      </p:sp>
      <p:sp>
        <p:nvSpPr>
          <p:cNvPr id="152" name="Google Shape;152;p2"/>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9FF2A-477C-8319-56A3-01058DC332BD}"/>
              </a:ext>
            </a:extLst>
          </p:cNvPr>
          <p:cNvSpPr>
            <a:spLocks noGrp="1"/>
          </p:cNvSpPr>
          <p:nvPr>
            <p:ph type="title"/>
          </p:nvPr>
        </p:nvSpPr>
        <p:spPr>
          <a:xfrm>
            <a:off x="801823" y="1033670"/>
            <a:ext cx="7772400" cy="5299464"/>
          </a:xfrm>
        </p:spPr>
        <p:txBody>
          <a:bodyPr/>
          <a:lstStyle/>
          <a:p>
            <a:r>
              <a:rPr lang="en-US" dirty="0"/>
              <a:t>    </a:t>
            </a:r>
            <a:endParaRPr lang="en-IN" dirty="0"/>
          </a:p>
        </p:txBody>
      </p:sp>
      <p:sp>
        <p:nvSpPr>
          <p:cNvPr id="4" name="Slide Number Placeholder 3">
            <a:extLst>
              <a:ext uri="{FF2B5EF4-FFF2-40B4-BE49-F238E27FC236}">
                <a16:creationId xmlns:a16="http://schemas.microsoft.com/office/drawing/2014/main" id="{42CFFA16-3E47-C8E2-53A9-0182229D64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pic>
        <p:nvPicPr>
          <p:cNvPr id="6" name="Picture 5" descr="A circuit board with wires and wires&#10;&#10;Description automatically generated">
            <a:extLst>
              <a:ext uri="{FF2B5EF4-FFF2-40B4-BE49-F238E27FC236}">
                <a16:creationId xmlns:a16="http://schemas.microsoft.com/office/drawing/2014/main" id="{21960433-D11D-852B-7AC8-ACA33826403E}"/>
              </a:ext>
            </a:extLst>
          </p:cNvPr>
          <p:cNvPicPr>
            <a:picLocks noChangeAspect="1"/>
          </p:cNvPicPr>
          <p:nvPr/>
        </p:nvPicPr>
        <p:blipFill>
          <a:blip r:embed="rId2"/>
          <a:stretch>
            <a:fillRect/>
          </a:stretch>
        </p:blipFill>
        <p:spPr>
          <a:xfrm>
            <a:off x="784384" y="795130"/>
            <a:ext cx="7160149" cy="5370112"/>
          </a:xfrm>
          <a:prstGeom prst="rect">
            <a:avLst/>
          </a:prstGeom>
        </p:spPr>
      </p:pic>
      <p:sp>
        <p:nvSpPr>
          <p:cNvPr id="7" name="TextBox 6">
            <a:extLst>
              <a:ext uri="{FF2B5EF4-FFF2-40B4-BE49-F238E27FC236}">
                <a16:creationId xmlns:a16="http://schemas.microsoft.com/office/drawing/2014/main" id="{4F18332F-C83E-ACAE-0EF0-A4DAB14FF6EA}"/>
              </a:ext>
            </a:extLst>
          </p:cNvPr>
          <p:cNvSpPr txBox="1"/>
          <p:nvPr/>
        </p:nvSpPr>
        <p:spPr>
          <a:xfrm>
            <a:off x="6162262" y="3969833"/>
            <a:ext cx="1653872" cy="707886"/>
          </a:xfrm>
          <a:prstGeom prst="rect">
            <a:avLst/>
          </a:prstGeom>
          <a:solidFill>
            <a:schemeClr val="bg1"/>
          </a:solidFill>
        </p:spPr>
        <p:txBody>
          <a:bodyPr wrap="square" rtlCol="0">
            <a:spAutoFit/>
          </a:bodyPr>
          <a:lstStyle/>
          <a:p>
            <a:r>
              <a:rPr lang="en-US" dirty="0"/>
              <a:t>TRANSFORMER (12v):</a:t>
            </a:r>
          </a:p>
          <a:p>
            <a:r>
              <a:rPr lang="en-US" sz="1050" dirty="0"/>
              <a:t>Convert 220v to 12v</a:t>
            </a:r>
            <a:endParaRPr lang="en-IN" sz="1050" dirty="0"/>
          </a:p>
        </p:txBody>
      </p:sp>
      <p:sp>
        <p:nvSpPr>
          <p:cNvPr id="8" name="TextBox 7">
            <a:extLst>
              <a:ext uri="{FF2B5EF4-FFF2-40B4-BE49-F238E27FC236}">
                <a16:creationId xmlns:a16="http://schemas.microsoft.com/office/drawing/2014/main" id="{3DFC3BD2-B01C-B039-E973-877FA186C447}"/>
              </a:ext>
            </a:extLst>
          </p:cNvPr>
          <p:cNvSpPr txBox="1"/>
          <p:nvPr/>
        </p:nvSpPr>
        <p:spPr>
          <a:xfrm>
            <a:off x="5729356" y="897874"/>
            <a:ext cx="1653872" cy="707886"/>
          </a:xfrm>
          <a:prstGeom prst="rect">
            <a:avLst/>
          </a:prstGeom>
          <a:solidFill>
            <a:schemeClr val="bg1"/>
          </a:solidFill>
        </p:spPr>
        <p:txBody>
          <a:bodyPr wrap="square" rtlCol="0">
            <a:spAutoFit/>
          </a:bodyPr>
          <a:lstStyle/>
          <a:p>
            <a:r>
              <a:rPr lang="en-US" dirty="0"/>
              <a:t>TRANSFORMER (5v):  </a:t>
            </a:r>
          </a:p>
          <a:p>
            <a:r>
              <a:rPr lang="en-US" sz="1050" dirty="0"/>
              <a:t>Convert 220v to 15v</a:t>
            </a:r>
            <a:endParaRPr lang="en-IN" sz="1050" dirty="0"/>
          </a:p>
        </p:txBody>
      </p:sp>
      <p:sp>
        <p:nvSpPr>
          <p:cNvPr id="9" name="TextBox 8">
            <a:extLst>
              <a:ext uri="{FF2B5EF4-FFF2-40B4-BE49-F238E27FC236}">
                <a16:creationId xmlns:a16="http://schemas.microsoft.com/office/drawing/2014/main" id="{5713B636-CECB-F6A5-80D7-E89A7C06F0C7}"/>
              </a:ext>
            </a:extLst>
          </p:cNvPr>
          <p:cNvSpPr txBox="1"/>
          <p:nvPr/>
        </p:nvSpPr>
        <p:spPr>
          <a:xfrm>
            <a:off x="4757020" y="3969833"/>
            <a:ext cx="1186580" cy="630942"/>
          </a:xfrm>
          <a:prstGeom prst="rect">
            <a:avLst/>
          </a:prstGeom>
          <a:solidFill>
            <a:schemeClr val="bg1"/>
          </a:solidFill>
        </p:spPr>
        <p:txBody>
          <a:bodyPr wrap="square" rtlCol="0">
            <a:spAutoFit/>
          </a:bodyPr>
          <a:lstStyle/>
          <a:p>
            <a:r>
              <a:rPr lang="en-US" dirty="0"/>
              <a:t>RECTIFIER:</a:t>
            </a:r>
          </a:p>
          <a:p>
            <a:r>
              <a:rPr lang="en-US" sz="1050" dirty="0"/>
              <a:t>Convert AC to DC source</a:t>
            </a:r>
            <a:endParaRPr lang="en-IN" sz="1050" dirty="0"/>
          </a:p>
        </p:txBody>
      </p:sp>
      <p:sp>
        <p:nvSpPr>
          <p:cNvPr id="10" name="TextBox 9">
            <a:extLst>
              <a:ext uri="{FF2B5EF4-FFF2-40B4-BE49-F238E27FC236}">
                <a16:creationId xmlns:a16="http://schemas.microsoft.com/office/drawing/2014/main" id="{382FEE0D-3CFC-0742-1772-B06B2CB5737C}"/>
              </a:ext>
            </a:extLst>
          </p:cNvPr>
          <p:cNvSpPr txBox="1"/>
          <p:nvPr/>
        </p:nvSpPr>
        <p:spPr>
          <a:xfrm>
            <a:off x="750294" y="1351419"/>
            <a:ext cx="1880484" cy="846386"/>
          </a:xfrm>
          <a:prstGeom prst="rect">
            <a:avLst/>
          </a:prstGeom>
          <a:solidFill>
            <a:schemeClr val="bg1"/>
          </a:solidFill>
        </p:spPr>
        <p:txBody>
          <a:bodyPr wrap="square" rtlCol="0">
            <a:spAutoFit/>
          </a:bodyPr>
          <a:lstStyle/>
          <a:p>
            <a:r>
              <a:rPr lang="en-US" dirty="0"/>
              <a:t>PIC CONTROLLER BOARD:</a:t>
            </a:r>
          </a:p>
          <a:p>
            <a:r>
              <a:rPr lang="en-US" sz="1050" dirty="0"/>
              <a:t>Set desire frequency for MOSFET</a:t>
            </a:r>
            <a:endParaRPr lang="en-IN" sz="1050" dirty="0"/>
          </a:p>
        </p:txBody>
      </p:sp>
      <p:sp>
        <p:nvSpPr>
          <p:cNvPr id="11" name="TextBox 10">
            <a:extLst>
              <a:ext uri="{FF2B5EF4-FFF2-40B4-BE49-F238E27FC236}">
                <a16:creationId xmlns:a16="http://schemas.microsoft.com/office/drawing/2014/main" id="{E092CEE1-31E9-8F1D-1BBD-850919E45430}"/>
              </a:ext>
            </a:extLst>
          </p:cNvPr>
          <p:cNvSpPr txBox="1"/>
          <p:nvPr/>
        </p:nvSpPr>
        <p:spPr>
          <a:xfrm>
            <a:off x="863600" y="3126243"/>
            <a:ext cx="1653872" cy="630942"/>
          </a:xfrm>
          <a:prstGeom prst="rect">
            <a:avLst/>
          </a:prstGeom>
          <a:solidFill>
            <a:schemeClr val="bg1"/>
          </a:solidFill>
        </p:spPr>
        <p:txBody>
          <a:bodyPr wrap="square" rtlCol="0">
            <a:spAutoFit/>
          </a:bodyPr>
          <a:lstStyle/>
          <a:p>
            <a:r>
              <a:rPr lang="en-US" dirty="0"/>
              <a:t>INVERTER:</a:t>
            </a:r>
          </a:p>
          <a:p>
            <a:r>
              <a:rPr lang="en-US" sz="1050" dirty="0"/>
              <a:t>Convert DC to AC supply</a:t>
            </a:r>
            <a:endParaRPr lang="en-IN" sz="1050" dirty="0"/>
          </a:p>
        </p:txBody>
      </p:sp>
      <p:sp>
        <p:nvSpPr>
          <p:cNvPr id="12" name="TextBox 11">
            <a:extLst>
              <a:ext uri="{FF2B5EF4-FFF2-40B4-BE49-F238E27FC236}">
                <a16:creationId xmlns:a16="http://schemas.microsoft.com/office/drawing/2014/main" id="{12FC2C77-8659-8E77-EAC1-7C86FFB066DD}"/>
              </a:ext>
            </a:extLst>
          </p:cNvPr>
          <p:cNvSpPr txBox="1"/>
          <p:nvPr/>
        </p:nvSpPr>
        <p:spPr>
          <a:xfrm>
            <a:off x="1294295" y="4900764"/>
            <a:ext cx="1653872" cy="307777"/>
          </a:xfrm>
          <a:prstGeom prst="rect">
            <a:avLst/>
          </a:prstGeom>
          <a:solidFill>
            <a:schemeClr val="bg1"/>
          </a:solidFill>
        </p:spPr>
        <p:txBody>
          <a:bodyPr wrap="square" rtlCol="0">
            <a:spAutoFit/>
          </a:bodyPr>
          <a:lstStyle/>
          <a:p>
            <a:r>
              <a:rPr lang="en-US" dirty="0"/>
              <a:t>PRIMARY COIL</a:t>
            </a:r>
            <a:endParaRPr lang="en-IN" sz="1050" dirty="0"/>
          </a:p>
        </p:txBody>
      </p:sp>
      <p:sp>
        <p:nvSpPr>
          <p:cNvPr id="14" name="Title 1">
            <a:extLst>
              <a:ext uri="{FF2B5EF4-FFF2-40B4-BE49-F238E27FC236}">
                <a16:creationId xmlns:a16="http://schemas.microsoft.com/office/drawing/2014/main" id="{DE5E2898-5EC4-D84F-3D86-E5ADBA32421B}"/>
              </a:ext>
            </a:extLst>
          </p:cNvPr>
          <p:cNvSpPr txBox="1">
            <a:spLocks/>
          </p:cNvSpPr>
          <p:nvPr/>
        </p:nvSpPr>
        <p:spPr>
          <a:xfrm>
            <a:off x="661154" y="293842"/>
            <a:ext cx="7821692" cy="580802"/>
          </a:xfrm>
          <a:prstGeom prst="rect">
            <a:avLst/>
          </a:prstGeom>
          <a:noFill/>
          <a:ln>
            <a:noFill/>
          </a:ln>
        </p:spPr>
        <p:txBody>
          <a:bodyPr spcFirstLastPara="1" wrap="square" lIns="90000" tIns="46800" rIns="90000" bIns="468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1" i="0" u="none" strike="noStrike" cap="none">
                <a:solidFill>
                  <a:srgbClr val="000000"/>
                </a:solidFill>
                <a:latin typeface="Verdana"/>
                <a:ea typeface="Verdana"/>
                <a:cs typeface="Verdana"/>
                <a:sym typeface="Verdana"/>
              </a:defRPr>
            </a:lvl1pPr>
            <a:lvl2pPr marR="0" lvl="1"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2pPr>
            <a:lvl3pPr marR="0" lvl="2"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3pPr>
            <a:lvl4pPr marR="0" lvl="3"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4pPr>
            <a:lvl5pPr marR="0" lvl="4"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5pPr>
            <a:lvl6pPr marR="0" lvl="5"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6pPr>
            <a:lvl7pPr marR="0" lvl="6"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7pPr>
            <a:lvl8pPr marR="0" lvl="7"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8pPr>
            <a:lvl9pPr marR="0" lvl="8"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9pPr>
          </a:lstStyle>
          <a:p>
            <a:r>
              <a:rPr lang="en-US" sz="3200" dirty="0">
                <a:solidFill>
                  <a:srgbClr val="21218A"/>
                </a:solidFill>
                <a:latin typeface="Times New Roman"/>
                <a:cs typeface="Times New Roman"/>
                <a:sym typeface="Times New Roman"/>
              </a:rPr>
              <a:t>Primary circuit- Hardware</a:t>
            </a:r>
            <a:endParaRPr lang="en-US" dirty="0"/>
          </a:p>
        </p:txBody>
      </p:sp>
    </p:spTree>
    <p:extLst>
      <p:ext uri="{BB962C8B-B14F-4D97-AF65-F5344CB8AC3E}">
        <p14:creationId xmlns:p14="http://schemas.microsoft.com/office/powerpoint/2010/main" val="955988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2346F-B974-47A0-0CF8-48E18557A350}"/>
              </a:ext>
            </a:extLst>
          </p:cNvPr>
          <p:cNvSpPr>
            <a:spLocks noGrp="1"/>
          </p:cNvSpPr>
          <p:nvPr>
            <p:ph type="title"/>
          </p:nvPr>
        </p:nvSpPr>
        <p:spPr>
          <a:xfrm>
            <a:off x="801823" y="946205"/>
            <a:ext cx="7772400" cy="5327373"/>
          </a:xfrm>
        </p:spPr>
        <p:txBody>
          <a:bodyPr/>
          <a:lstStyle/>
          <a:p>
            <a:r>
              <a:rPr lang="en-US" dirty="0"/>
              <a:t>  </a:t>
            </a:r>
            <a:endParaRPr lang="en-IN" dirty="0"/>
          </a:p>
        </p:txBody>
      </p:sp>
      <p:sp>
        <p:nvSpPr>
          <p:cNvPr id="4" name="Slide Number Placeholder 3">
            <a:extLst>
              <a:ext uri="{FF2B5EF4-FFF2-40B4-BE49-F238E27FC236}">
                <a16:creationId xmlns:a16="http://schemas.microsoft.com/office/drawing/2014/main" id="{BFD6B7D0-A7F2-E761-85A3-1D25FE94AC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pic>
        <p:nvPicPr>
          <p:cNvPr id="6" name="Picture 5" descr="A piece of cardboard with wires attached to it">
            <a:extLst>
              <a:ext uri="{FF2B5EF4-FFF2-40B4-BE49-F238E27FC236}">
                <a16:creationId xmlns:a16="http://schemas.microsoft.com/office/drawing/2014/main" id="{E8C3F3C2-A121-2DA9-8461-5B3A5DE55610}"/>
              </a:ext>
            </a:extLst>
          </p:cNvPr>
          <p:cNvPicPr>
            <a:picLocks noChangeAspect="1"/>
          </p:cNvPicPr>
          <p:nvPr/>
        </p:nvPicPr>
        <p:blipFill>
          <a:blip r:embed="rId2"/>
          <a:stretch>
            <a:fillRect/>
          </a:stretch>
        </p:blipFill>
        <p:spPr>
          <a:xfrm>
            <a:off x="801822" y="886648"/>
            <a:ext cx="7336337" cy="5053325"/>
          </a:xfrm>
          <a:prstGeom prst="rect">
            <a:avLst/>
          </a:prstGeom>
        </p:spPr>
      </p:pic>
      <p:sp>
        <p:nvSpPr>
          <p:cNvPr id="7" name="TextBox 6">
            <a:extLst>
              <a:ext uri="{FF2B5EF4-FFF2-40B4-BE49-F238E27FC236}">
                <a16:creationId xmlns:a16="http://schemas.microsoft.com/office/drawing/2014/main" id="{3DC36963-81BF-B0B5-B70A-6058A94EC98C}"/>
              </a:ext>
            </a:extLst>
          </p:cNvPr>
          <p:cNvSpPr txBox="1"/>
          <p:nvPr/>
        </p:nvSpPr>
        <p:spPr>
          <a:xfrm>
            <a:off x="966812" y="3609891"/>
            <a:ext cx="1653872" cy="523220"/>
          </a:xfrm>
          <a:prstGeom prst="rect">
            <a:avLst/>
          </a:prstGeom>
          <a:solidFill>
            <a:schemeClr val="bg1"/>
          </a:solidFill>
        </p:spPr>
        <p:txBody>
          <a:bodyPr wrap="square" rtlCol="0">
            <a:spAutoFit/>
          </a:bodyPr>
          <a:lstStyle/>
          <a:p>
            <a:r>
              <a:rPr lang="en-US" dirty="0"/>
              <a:t>SECONDARY COIL</a:t>
            </a:r>
            <a:endParaRPr lang="en-IN" sz="1050" dirty="0"/>
          </a:p>
        </p:txBody>
      </p:sp>
      <p:sp>
        <p:nvSpPr>
          <p:cNvPr id="8" name="TextBox 7">
            <a:extLst>
              <a:ext uri="{FF2B5EF4-FFF2-40B4-BE49-F238E27FC236}">
                <a16:creationId xmlns:a16="http://schemas.microsoft.com/office/drawing/2014/main" id="{BD389076-F2B2-0BF6-F3CA-D2C87059A874}"/>
              </a:ext>
            </a:extLst>
          </p:cNvPr>
          <p:cNvSpPr txBox="1"/>
          <p:nvPr/>
        </p:nvSpPr>
        <p:spPr>
          <a:xfrm>
            <a:off x="6093416" y="3748638"/>
            <a:ext cx="1653872" cy="523220"/>
          </a:xfrm>
          <a:prstGeom prst="rect">
            <a:avLst/>
          </a:prstGeom>
          <a:solidFill>
            <a:schemeClr val="bg1"/>
          </a:solidFill>
        </p:spPr>
        <p:txBody>
          <a:bodyPr wrap="square" rtlCol="0">
            <a:spAutoFit/>
          </a:bodyPr>
          <a:lstStyle/>
          <a:p>
            <a:r>
              <a:rPr lang="en-US" dirty="0"/>
              <a:t>RECTIFIER AND LOAD</a:t>
            </a:r>
          </a:p>
        </p:txBody>
      </p:sp>
      <p:sp>
        <p:nvSpPr>
          <p:cNvPr id="10" name="Title 1">
            <a:extLst>
              <a:ext uri="{FF2B5EF4-FFF2-40B4-BE49-F238E27FC236}">
                <a16:creationId xmlns:a16="http://schemas.microsoft.com/office/drawing/2014/main" id="{0AAD4F4A-9BF8-F434-FEFB-C813B2BB971B}"/>
              </a:ext>
            </a:extLst>
          </p:cNvPr>
          <p:cNvSpPr txBox="1">
            <a:spLocks/>
          </p:cNvSpPr>
          <p:nvPr/>
        </p:nvSpPr>
        <p:spPr>
          <a:xfrm>
            <a:off x="661154" y="293842"/>
            <a:ext cx="7821692" cy="580802"/>
          </a:xfrm>
          <a:prstGeom prst="rect">
            <a:avLst/>
          </a:prstGeom>
          <a:noFill/>
          <a:ln>
            <a:noFill/>
          </a:ln>
        </p:spPr>
        <p:txBody>
          <a:bodyPr spcFirstLastPara="1" wrap="square" lIns="90000" tIns="46800" rIns="90000" bIns="468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1" i="0" u="none" strike="noStrike" cap="none">
                <a:solidFill>
                  <a:srgbClr val="000000"/>
                </a:solidFill>
                <a:latin typeface="Verdana"/>
                <a:ea typeface="Verdana"/>
                <a:cs typeface="Verdana"/>
                <a:sym typeface="Verdana"/>
              </a:defRPr>
            </a:lvl1pPr>
            <a:lvl2pPr marR="0" lvl="1"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2pPr>
            <a:lvl3pPr marR="0" lvl="2"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3pPr>
            <a:lvl4pPr marR="0" lvl="3"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4pPr>
            <a:lvl5pPr marR="0" lvl="4"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5pPr>
            <a:lvl6pPr marR="0" lvl="5"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6pPr>
            <a:lvl7pPr marR="0" lvl="6"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7pPr>
            <a:lvl8pPr marR="0" lvl="7"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8pPr>
            <a:lvl9pPr marR="0" lvl="8"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9pPr>
          </a:lstStyle>
          <a:p>
            <a:r>
              <a:rPr lang="en-US" sz="3200" dirty="0">
                <a:solidFill>
                  <a:srgbClr val="21218A"/>
                </a:solidFill>
                <a:latin typeface="Times New Roman"/>
                <a:cs typeface="Times New Roman"/>
                <a:sym typeface="Times New Roman"/>
              </a:rPr>
              <a:t>Secondary circuit- Hardware</a:t>
            </a:r>
            <a:endParaRPr lang="en-US" dirty="0"/>
          </a:p>
        </p:txBody>
      </p:sp>
    </p:spTree>
    <p:extLst>
      <p:ext uri="{BB962C8B-B14F-4D97-AF65-F5344CB8AC3E}">
        <p14:creationId xmlns:p14="http://schemas.microsoft.com/office/powerpoint/2010/main" val="3098479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2346F-B974-47A0-0CF8-48E18557A350}"/>
              </a:ext>
            </a:extLst>
          </p:cNvPr>
          <p:cNvSpPr>
            <a:spLocks noGrp="1"/>
          </p:cNvSpPr>
          <p:nvPr>
            <p:ph type="title"/>
          </p:nvPr>
        </p:nvSpPr>
        <p:spPr>
          <a:xfrm>
            <a:off x="801823" y="946205"/>
            <a:ext cx="7772400" cy="5327373"/>
          </a:xfrm>
        </p:spPr>
        <p:txBody>
          <a:bodyPr/>
          <a:lstStyle/>
          <a:p>
            <a:r>
              <a:rPr lang="en-US" dirty="0"/>
              <a:t>  </a:t>
            </a:r>
            <a:endParaRPr lang="en-IN" dirty="0"/>
          </a:p>
        </p:txBody>
      </p:sp>
      <p:sp>
        <p:nvSpPr>
          <p:cNvPr id="4" name="Slide Number Placeholder 3">
            <a:extLst>
              <a:ext uri="{FF2B5EF4-FFF2-40B4-BE49-F238E27FC236}">
                <a16:creationId xmlns:a16="http://schemas.microsoft.com/office/drawing/2014/main" id="{BFD6B7D0-A7F2-E761-85A3-1D25FE94AC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dirty="0"/>
          </a:p>
        </p:txBody>
      </p:sp>
      <p:sp>
        <p:nvSpPr>
          <p:cNvPr id="10" name="Title 1">
            <a:extLst>
              <a:ext uri="{FF2B5EF4-FFF2-40B4-BE49-F238E27FC236}">
                <a16:creationId xmlns:a16="http://schemas.microsoft.com/office/drawing/2014/main" id="{0AAD4F4A-9BF8-F434-FEFB-C813B2BB971B}"/>
              </a:ext>
            </a:extLst>
          </p:cNvPr>
          <p:cNvSpPr txBox="1">
            <a:spLocks/>
          </p:cNvSpPr>
          <p:nvPr/>
        </p:nvSpPr>
        <p:spPr>
          <a:xfrm>
            <a:off x="661154" y="293842"/>
            <a:ext cx="7821692" cy="580802"/>
          </a:xfrm>
          <a:prstGeom prst="rect">
            <a:avLst/>
          </a:prstGeom>
          <a:noFill/>
          <a:ln>
            <a:noFill/>
          </a:ln>
        </p:spPr>
        <p:txBody>
          <a:bodyPr spcFirstLastPara="1" wrap="square" lIns="90000" tIns="46800" rIns="90000" bIns="468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1" i="0" u="none" strike="noStrike" cap="none">
                <a:solidFill>
                  <a:srgbClr val="000000"/>
                </a:solidFill>
                <a:latin typeface="Verdana"/>
                <a:ea typeface="Verdana"/>
                <a:cs typeface="Verdana"/>
                <a:sym typeface="Verdana"/>
              </a:defRPr>
            </a:lvl1pPr>
            <a:lvl2pPr marR="0" lvl="1"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2pPr>
            <a:lvl3pPr marR="0" lvl="2"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3pPr>
            <a:lvl4pPr marR="0" lvl="3"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4pPr>
            <a:lvl5pPr marR="0" lvl="4"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5pPr>
            <a:lvl6pPr marR="0" lvl="5"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6pPr>
            <a:lvl7pPr marR="0" lvl="6"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7pPr>
            <a:lvl8pPr marR="0" lvl="7"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8pPr>
            <a:lvl9pPr marR="0" lvl="8"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9pPr>
          </a:lstStyle>
          <a:p>
            <a:r>
              <a:rPr lang="en-US" sz="3200" dirty="0">
                <a:solidFill>
                  <a:srgbClr val="21218A"/>
                </a:solidFill>
                <a:latin typeface="Times New Roman"/>
                <a:cs typeface="Times New Roman"/>
                <a:sym typeface="Times New Roman"/>
              </a:rPr>
              <a:t>Overall Setup Hardware</a:t>
            </a:r>
            <a:endParaRPr lang="en-US" dirty="0"/>
          </a:p>
        </p:txBody>
      </p:sp>
      <p:pic>
        <p:nvPicPr>
          <p:cNvPr id="5" name="Picture 4" descr="A close-up of a circuit board">
            <a:extLst>
              <a:ext uri="{FF2B5EF4-FFF2-40B4-BE49-F238E27FC236}">
                <a16:creationId xmlns:a16="http://schemas.microsoft.com/office/drawing/2014/main" id="{0AA4BA85-8804-CEC6-AF64-3DD011BE1AAA}"/>
              </a:ext>
            </a:extLst>
          </p:cNvPr>
          <p:cNvPicPr>
            <a:picLocks noChangeAspect="1"/>
          </p:cNvPicPr>
          <p:nvPr/>
        </p:nvPicPr>
        <p:blipFill>
          <a:blip r:embed="rId2"/>
          <a:stretch>
            <a:fillRect/>
          </a:stretch>
        </p:blipFill>
        <p:spPr>
          <a:xfrm>
            <a:off x="796211" y="977483"/>
            <a:ext cx="7686635" cy="5209282"/>
          </a:xfrm>
          <a:prstGeom prst="rect">
            <a:avLst/>
          </a:prstGeom>
        </p:spPr>
      </p:pic>
      <p:sp>
        <p:nvSpPr>
          <p:cNvPr id="8" name="TextBox 7">
            <a:extLst>
              <a:ext uri="{FF2B5EF4-FFF2-40B4-BE49-F238E27FC236}">
                <a16:creationId xmlns:a16="http://schemas.microsoft.com/office/drawing/2014/main" id="{BD389076-F2B2-0BF6-F3CA-D2C87059A874}"/>
              </a:ext>
            </a:extLst>
          </p:cNvPr>
          <p:cNvSpPr txBox="1"/>
          <p:nvPr/>
        </p:nvSpPr>
        <p:spPr>
          <a:xfrm>
            <a:off x="5697878" y="2569299"/>
            <a:ext cx="1653872" cy="307777"/>
          </a:xfrm>
          <a:prstGeom prst="rect">
            <a:avLst/>
          </a:prstGeom>
          <a:solidFill>
            <a:schemeClr val="bg1"/>
          </a:solidFill>
        </p:spPr>
        <p:txBody>
          <a:bodyPr wrap="square" rtlCol="0">
            <a:spAutoFit/>
          </a:bodyPr>
          <a:lstStyle/>
          <a:p>
            <a:r>
              <a:rPr lang="en-US" dirty="0"/>
              <a:t>TRANSMITTER</a:t>
            </a:r>
          </a:p>
        </p:txBody>
      </p:sp>
      <p:sp>
        <p:nvSpPr>
          <p:cNvPr id="7" name="TextBox 6">
            <a:extLst>
              <a:ext uri="{FF2B5EF4-FFF2-40B4-BE49-F238E27FC236}">
                <a16:creationId xmlns:a16="http://schemas.microsoft.com/office/drawing/2014/main" id="{3DC36963-81BF-B0B5-B70A-6058A94EC98C}"/>
              </a:ext>
            </a:extLst>
          </p:cNvPr>
          <p:cNvSpPr txBox="1"/>
          <p:nvPr/>
        </p:nvSpPr>
        <p:spPr>
          <a:xfrm>
            <a:off x="2036272" y="2648029"/>
            <a:ext cx="1653872" cy="307777"/>
          </a:xfrm>
          <a:prstGeom prst="rect">
            <a:avLst/>
          </a:prstGeom>
          <a:solidFill>
            <a:schemeClr val="bg1"/>
          </a:solidFill>
        </p:spPr>
        <p:txBody>
          <a:bodyPr wrap="square" rtlCol="0">
            <a:spAutoFit/>
          </a:bodyPr>
          <a:lstStyle/>
          <a:p>
            <a:r>
              <a:rPr lang="en-US" dirty="0"/>
              <a:t>RECEIVER</a:t>
            </a:r>
            <a:endParaRPr lang="en-IN" sz="1050" dirty="0"/>
          </a:p>
        </p:txBody>
      </p:sp>
    </p:spTree>
    <p:extLst>
      <p:ext uri="{BB962C8B-B14F-4D97-AF65-F5344CB8AC3E}">
        <p14:creationId xmlns:p14="http://schemas.microsoft.com/office/powerpoint/2010/main" val="2266015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2346F-B974-47A0-0CF8-48E18557A350}"/>
              </a:ext>
            </a:extLst>
          </p:cNvPr>
          <p:cNvSpPr>
            <a:spLocks noGrp="1"/>
          </p:cNvSpPr>
          <p:nvPr>
            <p:ph type="title"/>
          </p:nvPr>
        </p:nvSpPr>
        <p:spPr>
          <a:xfrm>
            <a:off x="801823" y="946205"/>
            <a:ext cx="7772400" cy="5327373"/>
          </a:xfrm>
        </p:spPr>
        <p:txBody>
          <a:bodyPr/>
          <a:lstStyle/>
          <a:p>
            <a:r>
              <a:rPr lang="en-US" dirty="0"/>
              <a:t>  </a:t>
            </a:r>
            <a:endParaRPr lang="en-IN" dirty="0"/>
          </a:p>
        </p:txBody>
      </p:sp>
      <p:sp>
        <p:nvSpPr>
          <p:cNvPr id="4" name="Slide Number Placeholder 3">
            <a:extLst>
              <a:ext uri="{FF2B5EF4-FFF2-40B4-BE49-F238E27FC236}">
                <a16:creationId xmlns:a16="http://schemas.microsoft.com/office/drawing/2014/main" id="{BFD6B7D0-A7F2-E761-85A3-1D25FE94AC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dirty="0"/>
          </a:p>
        </p:txBody>
      </p:sp>
      <p:pic>
        <p:nvPicPr>
          <p:cNvPr id="9" name="WhatsApp Video 2024-03-21 at 22.19.26_b2320563">
            <a:hlinkClick r:id="" action="ppaction://media"/>
            <a:extLst>
              <a:ext uri="{FF2B5EF4-FFF2-40B4-BE49-F238E27FC236}">
                <a16:creationId xmlns:a16="http://schemas.microsoft.com/office/drawing/2014/main" id="{D95CE4CA-BF13-4BF8-890E-5C3177E4D6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0216" y="886649"/>
            <a:ext cx="7614048" cy="4940403"/>
          </a:xfrm>
          <a:prstGeom prst="rect">
            <a:avLst/>
          </a:prstGeom>
        </p:spPr>
      </p:pic>
      <p:sp>
        <p:nvSpPr>
          <p:cNvPr id="7" name="Title 1">
            <a:extLst>
              <a:ext uri="{FF2B5EF4-FFF2-40B4-BE49-F238E27FC236}">
                <a16:creationId xmlns:a16="http://schemas.microsoft.com/office/drawing/2014/main" id="{8D751772-E0BD-21D6-A366-19AE5C70244A}"/>
              </a:ext>
            </a:extLst>
          </p:cNvPr>
          <p:cNvSpPr txBox="1">
            <a:spLocks/>
          </p:cNvSpPr>
          <p:nvPr/>
        </p:nvSpPr>
        <p:spPr>
          <a:xfrm>
            <a:off x="661154" y="293842"/>
            <a:ext cx="7821692" cy="580802"/>
          </a:xfrm>
          <a:prstGeom prst="rect">
            <a:avLst/>
          </a:prstGeom>
          <a:noFill/>
          <a:ln>
            <a:noFill/>
          </a:ln>
        </p:spPr>
        <p:txBody>
          <a:bodyPr spcFirstLastPara="1" wrap="square" lIns="90000" tIns="46800" rIns="90000" bIns="468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1" i="0" u="none" strike="noStrike" cap="none">
                <a:solidFill>
                  <a:srgbClr val="000000"/>
                </a:solidFill>
                <a:latin typeface="Verdana"/>
                <a:ea typeface="Verdana"/>
                <a:cs typeface="Verdana"/>
                <a:sym typeface="Verdana"/>
              </a:defRPr>
            </a:lvl1pPr>
            <a:lvl2pPr marR="0" lvl="1"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2pPr>
            <a:lvl3pPr marR="0" lvl="2"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3pPr>
            <a:lvl4pPr marR="0" lvl="3"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4pPr>
            <a:lvl5pPr marR="0" lvl="4"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5pPr>
            <a:lvl6pPr marR="0" lvl="5"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6pPr>
            <a:lvl7pPr marR="0" lvl="6"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7pPr>
            <a:lvl8pPr marR="0" lvl="7"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8pPr>
            <a:lvl9pPr marR="0" lvl="8"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9pPr>
          </a:lstStyle>
          <a:p>
            <a:r>
              <a:rPr lang="en-US" sz="3200" dirty="0">
                <a:solidFill>
                  <a:srgbClr val="21218A"/>
                </a:solidFill>
                <a:latin typeface="Times New Roman"/>
                <a:cs typeface="Times New Roman"/>
                <a:sym typeface="Times New Roman"/>
              </a:rPr>
              <a:t>Demonstration Video</a:t>
            </a:r>
            <a:endParaRPr lang="en-US" dirty="0"/>
          </a:p>
        </p:txBody>
      </p:sp>
    </p:spTree>
    <p:extLst>
      <p:ext uri="{BB962C8B-B14F-4D97-AF65-F5344CB8AC3E}">
        <p14:creationId xmlns:p14="http://schemas.microsoft.com/office/powerpoint/2010/main" val="153719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08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D59C8-958C-4A67-124F-129ED18C4876}"/>
              </a:ext>
            </a:extLst>
          </p:cNvPr>
          <p:cNvSpPr>
            <a:spLocks noGrp="1"/>
          </p:cNvSpPr>
          <p:nvPr>
            <p:ph type="title"/>
          </p:nvPr>
        </p:nvSpPr>
        <p:spPr>
          <a:xfrm>
            <a:off x="793873" y="1168842"/>
            <a:ext cx="7772400" cy="5096786"/>
          </a:xfrm>
        </p:spPr>
        <p:txBody>
          <a:bodyPr/>
          <a:lstStyle/>
          <a:p>
            <a:r>
              <a:rPr lang="en-IN" dirty="0"/>
              <a:t>   </a:t>
            </a:r>
          </a:p>
        </p:txBody>
      </p:sp>
      <p:sp>
        <p:nvSpPr>
          <p:cNvPr id="4" name="Slide Number Placeholder 3">
            <a:extLst>
              <a:ext uri="{FF2B5EF4-FFF2-40B4-BE49-F238E27FC236}">
                <a16:creationId xmlns:a16="http://schemas.microsoft.com/office/drawing/2014/main" id="{4E4713A4-604E-3258-7CE1-8124B7D168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dirty="0"/>
          </a:p>
        </p:txBody>
      </p:sp>
      <p:graphicFrame>
        <p:nvGraphicFramePr>
          <p:cNvPr id="6" name="Chart 5">
            <a:extLst>
              <a:ext uri="{FF2B5EF4-FFF2-40B4-BE49-F238E27FC236}">
                <a16:creationId xmlns:a16="http://schemas.microsoft.com/office/drawing/2014/main" id="{5A97F386-4A58-D06A-F48D-459E08B73F2B}"/>
              </a:ext>
            </a:extLst>
          </p:cNvPr>
          <p:cNvGraphicFramePr>
            <a:graphicFrameLocks/>
          </p:cNvGraphicFramePr>
          <p:nvPr>
            <p:extLst>
              <p:ext uri="{D42A27DB-BD31-4B8C-83A1-F6EECF244321}">
                <p14:modId xmlns:p14="http://schemas.microsoft.com/office/powerpoint/2010/main" val="4157684339"/>
              </p:ext>
            </p:extLst>
          </p:nvPr>
        </p:nvGraphicFramePr>
        <p:xfrm>
          <a:off x="3605619" y="1011804"/>
          <a:ext cx="4993585" cy="2905950"/>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1">
            <a:extLst>
              <a:ext uri="{FF2B5EF4-FFF2-40B4-BE49-F238E27FC236}">
                <a16:creationId xmlns:a16="http://schemas.microsoft.com/office/drawing/2014/main" id="{BC6A3BEB-2BDC-CC23-B33E-2441A1751316}"/>
              </a:ext>
            </a:extLst>
          </p:cNvPr>
          <p:cNvSpPr txBox="1">
            <a:spLocks/>
          </p:cNvSpPr>
          <p:nvPr/>
        </p:nvSpPr>
        <p:spPr>
          <a:xfrm>
            <a:off x="661154" y="293842"/>
            <a:ext cx="7821692" cy="580802"/>
          </a:xfrm>
          <a:prstGeom prst="rect">
            <a:avLst/>
          </a:prstGeom>
          <a:noFill/>
          <a:ln>
            <a:noFill/>
          </a:ln>
        </p:spPr>
        <p:txBody>
          <a:bodyPr spcFirstLastPara="1" wrap="square" lIns="90000" tIns="46800" rIns="90000" bIns="468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1" i="0" u="none" strike="noStrike" cap="none">
                <a:solidFill>
                  <a:srgbClr val="000000"/>
                </a:solidFill>
                <a:latin typeface="Verdana"/>
                <a:ea typeface="Verdana"/>
                <a:cs typeface="Verdana"/>
                <a:sym typeface="Verdana"/>
              </a:defRPr>
            </a:lvl1pPr>
            <a:lvl2pPr marR="0" lvl="1"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2pPr>
            <a:lvl3pPr marR="0" lvl="2"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3pPr>
            <a:lvl4pPr marR="0" lvl="3"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4pPr>
            <a:lvl5pPr marR="0" lvl="4"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5pPr>
            <a:lvl6pPr marR="0" lvl="5"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6pPr>
            <a:lvl7pPr marR="0" lvl="6"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7pPr>
            <a:lvl8pPr marR="0" lvl="7"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8pPr>
            <a:lvl9pPr marR="0" lvl="8"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9pPr>
          </a:lstStyle>
          <a:p>
            <a:r>
              <a:rPr lang="en-US" sz="3200" dirty="0">
                <a:solidFill>
                  <a:srgbClr val="21218A"/>
                </a:solidFill>
                <a:latin typeface="Times New Roman"/>
                <a:cs typeface="Times New Roman"/>
                <a:sym typeface="Times New Roman"/>
              </a:rPr>
              <a:t>Distance Vs Voltage Relation</a:t>
            </a:r>
            <a:endParaRPr lang="en-US" dirty="0"/>
          </a:p>
        </p:txBody>
      </p:sp>
      <p:graphicFrame>
        <p:nvGraphicFramePr>
          <p:cNvPr id="13" name="Chart 12">
            <a:extLst>
              <a:ext uri="{FF2B5EF4-FFF2-40B4-BE49-F238E27FC236}">
                <a16:creationId xmlns:a16="http://schemas.microsoft.com/office/drawing/2014/main" id="{2E95B27F-8D29-3CF4-B80C-16D838D6AADB}"/>
              </a:ext>
            </a:extLst>
          </p:cNvPr>
          <p:cNvGraphicFramePr>
            <a:graphicFrameLocks/>
          </p:cNvGraphicFramePr>
          <p:nvPr>
            <p:extLst>
              <p:ext uri="{D42A27DB-BD31-4B8C-83A1-F6EECF244321}">
                <p14:modId xmlns:p14="http://schemas.microsoft.com/office/powerpoint/2010/main" val="2552532897"/>
              </p:ext>
            </p:extLst>
          </p:nvPr>
        </p:nvGraphicFramePr>
        <p:xfrm>
          <a:off x="3838063" y="3682448"/>
          <a:ext cx="4650615" cy="26898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Table 13">
            <a:extLst>
              <a:ext uri="{FF2B5EF4-FFF2-40B4-BE49-F238E27FC236}">
                <a16:creationId xmlns:a16="http://schemas.microsoft.com/office/drawing/2014/main" id="{8ECDD3C2-4874-E062-8DB0-A4B8E52E2FE2}"/>
              </a:ext>
            </a:extLst>
          </p:cNvPr>
          <p:cNvGraphicFramePr>
            <a:graphicFrameLocks noGrp="1"/>
          </p:cNvGraphicFramePr>
          <p:nvPr>
            <p:extLst>
              <p:ext uri="{D42A27DB-BD31-4B8C-83A1-F6EECF244321}">
                <p14:modId xmlns:p14="http://schemas.microsoft.com/office/powerpoint/2010/main" val="3934929177"/>
              </p:ext>
            </p:extLst>
          </p:nvPr>
        </p:nvGraphicFramePr>
        <p:xfrm>
          <a:off x="129540" y="1436370"/>
          <a:ext cx="3411343" cy="3985260"/>
        </p:xfrm>
        <a:graphic>
          <a:graphicData uri="http://schemas.openxmlformats.org/drawingml/2006/table">
            <a:tbl>
              <a:tblPr>
                <a:tableStyleId>{2899663E-DF14-4A9A-8812-42BBC038FA0F}</a:tableStyleId>
              </a:tblPr>
              <a:tblGrid>
                <a:gridCol w="905050">
                  <a:extLst>
                    <a:ext uri="{9D8B030D-6E8A-4147-A177-3AD203B41FA5}">
                      <a16:colId xmlns:a16="http://schemas.microsoft.com/office/drawing/2014/main" val="602369467"/>
                    </a:ext>
                  </a:extLst>
                </a:gridCol>
                <a:gridCol w="893447">
                  <a:extLst>
                    <a:ext uri="{9D8B030D-6E8A-4147-A177-3AD203B41FA5}">
                      <a16:colId xmlns:a16="http://schemas.microsoft.com/office/drawing/2014/main" val="2160103398"/>
                    </a:ext>
                  </a:extLst>
                </a:gridCol>
                <a:gridCol w="1612846">
                  <a:extLst>
                    <a:ext uri="{9D8B030D-6E8A-4147-A177-3AD203B41FA5}">
                      <a16:colId xmlns:a16="http://schemas.microsoft.com/office/drawing/2014/main" val="1576731794"/>
                    </a:ext>
                  </a:extLst>
                </a:gridCol>
              </a:tblGrid>
              <a:tr h="365760">
                <a:tc>
                  <a:txBody>
                    <a:bodyPr/>
                    <a:lstStyle/>
                    <a:p>
                      <a:pPr algn="ctr" rtl="0" fontAlgn="b"/>
                      <a:r>
                        <a:rPr lang="en-IN" sz="1100" u="none" strike="noStrike">
                          <a:effectLst/>
                        </a:rPr>
                        <a:t>DISTANCE (cm)</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rtl="0" fontAlgn="b"/>
                      <a:r>
                        <a:rPr lang="en-IN" sz="1100" u="none" strike="noStrike">
                          <a:effectLst/>
                        </a:rPr>
                        <a:t>VOLTAGE(V)</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IN" sz="1100" u="none" strike="noStrike" dirty="0">
                          <a:effectLst/>
                        </a:rPr>
                        <a:t>CURRENT (mA)@RL=0.48M</a:t>
                      </a:r>
                      <a:r>
                        <a:rPr lang="el-GR" sz="1100" u="none" strike="noStrike" dirty="0">
                          <a:effectLst/>
                        </a:rPr>
                        <a:t>Ω</a:t>
                      </a:r>
                      <a:r>
                        <a:rPr lang="en-IN" sz="1100" u="none" strike="noStrike" dirty="0">
                          <a:effectLst/>
                        </a:rPr>
                        <a:t>)</a:t>
                      </a:r>
                      <a:endParaRPr lang="el-GR" sz="11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742532808"/>
                  </a:ext>
                </a:extLst>
              </a:tr>
              <a:tr h="190500">
                <a:tc>
                  <a:txBody>
                    <a:bodyPr/>
                    <a:lstStyle/>
                    <a:p>
                      <a:pPr algn="ctr" rtl="0" fontAlgn="b"/>
                      <a:r>
                        <a:rPr lang="en-IN" sz="1100" u="none" strike="noStrike">
                          <a:effectLst/>
                        </a:rPr>
                        <a:t>0</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rtl="0" fontAlgn="b"/>
                      <a:r>
                        <a:rPr lang="en-IN" sz="1100" u="none" strike="noStrike">
                          <a:effectLst/>
                        </a:rPr>
                        <a:t>330</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IN" sz="1100" u="none" strike="noStrike">
                          <a:effectLst/>
                        </a:rPr>
                        <a:t>0.68</a:t>
                      </a:r>
                      <a:endParaRPr lang="en-IN"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888474917"/>
                  </a:ext>
                </a:extLst>
              </a:tr>
              <a:tr h="190500">
                <a:tc>
                  <a:txBody>
                    <a:bodyPr/>
                    <a:lstStyle/>
                    <a:p>
                      <a:pPr algn="ctr" rtl="0" fontAlgn="b"/>
                      <a:r>
                        <a:rPr lang="en-IN" sz="1100" u="none" strike="noStrike">
                          <a:effectLst/>
                        </a:rPr>
                        <a:t>3</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rtl="0" fontAlgn="b"/>
                      <a:r>
                        <a:rPr lang="en-IN" sz="1100" u="none" strike="noStrike">
                          <a:effectLst/>
                        </a:rPr>
                        <a:t>238</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IN" sz="1100" u="none" strike="noStrike">
                          <a:effectLst/>
                        </a:rPr>
                        <a:t>0.49</a:t>
                      </a:r>
                      <a:endParaRPr lang="en-IN"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550238416"/>
                  </a:ext>
                </a:extLst>
              </a:tr>
              <a:tr h="190500">
                <a:tc>
                  <a:txBody>
                    <a:bodyPr/>
                    <a:lstStyle/>
                    <a:p>
                      <a:pPr algn="ctr" rtl="0" fontAlgn="b"/>
                      <a:r>
                        <a:rPr lang="en-IN" sz="1100" u="none" strike="noStrike">
                          <a:effectLst/>
                        </a:rPr>
                        <a:t>4</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rtl="0" fontAlgn="b"/>
                      <a:r>
                        <a:rPr lang="en-IN" sz="1100" u="none" strike="noStrike">
                          <a:effectLst/>
                        </a:rPr>
                        <a:t>167.5</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IN" sz="1100" u="none" strike="noStrike">
                          <a:effectLst/>
                        </a:rPr>
                        <a:t>0.34</a:t>
                      </a:r>
                      <a:endParaRPr lang="en-IN"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20040728"/>
                  </a:ext>
                </a:extLst>
              </a:tr>
              <a:tr h="190500">
                <a:tc>
                  <a:txBody>
                    <a:bodyPr/>
                    <a:lstStyle/>
                    <a:p>
                      <a:pPr algn="ctr" rtl="0" fontAlgn="b"/>
                      <a:r>
                        <a:rPr lang="en-IN" sz="1100" u="none" strike="noStrike">
                          <a:effectLst/>
                        </a:rPr>
                        <a:t>5</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rtl="0" fontAlgn="b"/>
                      <a:r>
                        <a:rPr lang="en-IN" sz="1100" u="none" strike="noStrike">
                          <a:effectLst/>
                        </a:rPr>
                        <a:t>132</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IN" sz="1100" u="none" strike="noStrike">
                          <a:effectLst/>
                        </a:rPr>
                        <a:t>0.275</a:t>
                      </a:r>
                      <a:endParaRPr lang="en-IN"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904734066"/>
                  </a:ext>
                </a:extLst>
              </a:tr>
              <a:tr h="190500">
                <a:tc>
                  <a:txBody>
                    <a:bodyPr/>
                    <a:lstStyle/>
                    <a:p>
                      <a:pPr algn="ctr" rtl="0" fontAlgn="b"/>
                      <a:r>
                        <a:rPr lang="en-IN" sz="1100" u="none" strike="noStrike">
                          <a:effectLst/>
                        </a:rPr>
                        <a:t>6</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rtl="0" fontAlgn="b"/>
                      <a:r>
                        <a:rPr lang="en-IN" sz="1100" u="none" strike="noStrike">
                          <a:effectLst/>
                        </a:rPr>
                        <a:t>92.5</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IN" sz="1100" u="none" strike="noStrike">
                          <a:effectLst/>
                        </a:rPr>
                        <a:t>0.19</a:t>
                      </a:r>
                      <a:endParaRPr lang="en-IN"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837991953"/>
                  </a:ext>
                </a:extLst>
              </a:tr>
              <a:tr h="190500">
                <a:tc>
                  <a:txBody>
                    <a:bodyPr/>
                    <a:lstStyle/>
                    <a:p>
                      <a:pPr algn="ctr" rtl="0" fontAlgn="b"/>
                      <a:r>
                        <a:rPr lang="en-IN" sz="1100" u="none" strike="noStrike">
                          <a:effectLst/>
                        </a:rPr>
                        <a:t>7</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rtl="0" fontAlgn="b"/>
                      <a:r>
                        <a:rPr lang="en-IN" sz="1100" u="none" strike="noStrike">
                          <a:effectLst/>
                        </a:rPr>
                        <a:t>63.1</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IN" sz="1100" u="none" strike="noStrike">
                          <a:effectLst/>
                        </a:rPr>
                        <a:t>0.13</a:t>
                      </a:r>
                      <a:endParaRPr lang="en-IN"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673907516"/>
                  </a:ext>
                </a:extLst>
              </a:tr>
              <a:tr h="190500">
                <a:tc>
                  <a:txBody>
                    <a:bodyPr/>
                    <a:lstStyle/>
                    <a:p>
                      <a:pPr algn="ctr" rtl="0" fontAlgn="b"/>
                      <a:r>
                        <a:rPr lang="en-IN" sz="1100" u="none" strike="noStrike">
                          <a:effectLst/>
                        </a:rPr>
                        <a:t>8</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rtl="0" fontAlgn="b"/>
                      <a:r>
                        <a:rPr lang="en-IN" sz="1100" u="none" strike="noStrike">
                          <a:effectLst/>
                        </a:rPr>
                        <a:t>48.5</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IN" sz="1100" u="none" strike="noStrike">
                          <a:effectLst/>
                        </a:rPr>
                        <a:t>0.101</a:t>
                      </a:r>
                      <a:endParaRPr lang="en-IN"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774525763"/>
                  </a:ext>
                </a:extLst>
              </a:tr>
              <a:tr h="190500">
                <a:tc>
                  <a:txBody>
                    <a:bodyPr/>
                    <a:lstStyle/>
                    <a:p>
                      <a:pPr algn="ctr" rtl="0" fontAlgn="b"/>
                      <a:r>
                        <a:rPr lang="en-IN" sz="1100" u="none" strike="noStrike">
                          <a:effectLst/>
                        </a:rPr>
                        <a:t>9</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rtl="0" fontAlgn="b"/>
                      <a:r>
                        <a:rPr lang="en-IN" sz="1100" u="none" strike="noStrike">
                          <a:effectLst/>
                        </a:rPr>
                        <a:t>42.2</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IN" sz="1100" u="none" strike="noStrike">
                          <a:effectLst/>
                        </a:rPr>
                        <a:t>0.087</a:t>
                      </a:r>
                      <a:endParaRPr lang="en-IN"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517564671"/>
                  </a:ext>
                </a:extLst>
              </a:tr>
              <a:tr h="190500">
                <a:tc>
                  <a:txBody>
                    <a:bodyPr/>
                    <a:lstStyle/>
                    <a:p>
                      <a:pPr algn="ctr" rtl="0" fontAlgn="b"/>
                      <a:r>
                        <a:rPr lang="en-IN" sz="1100" u="none" strike="noStrike">
                          <a:effectLst/>
                        </a:rPr>
                        <a:t>10</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rtl="0" fontAlgn="b"/>
                      <a:r>
                        <a:rPr lang="en-IN" sz="1100" u="none" strike="noStrike">
                          <a:effectLst/>
                        </a:rPr>
                        <a:t>35.5</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IN" sz="1100" u="none" strike="noStrike">
                          <a:effectLst/>
                        </a:rPr>
                        <a:t>0.073</a:t>
                      </a:r>
                      <a:endParaRPr lang="en-IN"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710603426"/>
                  </a:ext>
                </a:extLst>
              </a:tr>
              <a:tr h="190500">
                <a:tc>
                  <a:txBody>
                    <a:bodyPr/>
                    <a:lstStyle/>
                    <a:p>
                      <a:pPr algn="ctr" rtl="0" fontAlgn="b"/>
                      <a:r>
                        <a:rPr lang="en-IN" sz="1100" u="none" strike="noStrike">
                          <a:effectLst/>
                        </a:rPr>
                        <a:t>12</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rtl="0" fontAlgn="b"/>
                      <a:r>
                        <a:rPr lang="en-IN" sz="1100" u="none" strike="noStrike">
                          <a:effectLst/>
                        </a:rPr>
                        <a:t>27.6</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IN" sz="1100" u="none" strike="noStrike">
                          <a:effectLst/>
                        </a:rPr>
                        <a:t>0.057</a:t>
                      </a:r>
                      <a:endParaRPr lang="en-IN"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695750295"/>
                  </a:ext>
                </a:extLst>
              </a:tr>
              <a:tr h="190500">
                <a:tc>
                  <a:txBody>
                    <a:bodyPr/>
                    <a:lstStyle/>
                    <a:p>
                      <a:pPr algn="ctr" rtl="0" fontAlgn="b"/>
                      <a:r>
                        <a:rPr lang="en-IN" sz="1100" u="none" strike="noStrike">
                          <a:effectLst/>
                        </a:rPr>
                        <a:t>14</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rtl="0" fontAlgn="b"/>
                      <a:r>
                        <a:rPr lang="en-IN" sz="1100" u="none" strike="noStrike">
                          <a:effectLst/>
                        </a:rPr>
                        <a:t>18.1</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IN" sz="1100" u="none" strike="noStrike">
                          <a:effectLst/>
                        </a:rPr>
                        <a:t>0.037</a:t>
                      </a:r>
                      <a:endParaRPr lang="en-IN"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754145197"/>
                  </a:ext>
                </a:extLst>
              </a:tr>
              <a:tr h="190500">
                <a:tc>
                  <a:txBody>
                    <a:bodyPr/>
                    <a:lstStyle/>
                    <a:p>
                      <a:pPr algn="ctr" rtl="0" fontAlgn="b"/>
                      <a:r>
                        <a:rPr lang="en-IN" sz="1100" u="none" strike="noStrike">
                          <a:effectLst/>
                        </a:rPr>
                        <a:t>16</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rtl="0" fontAlgn="b"/>
                      <a:r>
                        <a:rPr lang="en-IN" sz="1100" u="none" strike="noStrike">
                          <a:effectLst/>
                        </a:rPr>
                        <a:t>11.1</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IN" sz="1100" u="none" strike="noStrike">
                          <a:effectLst/>
                        </a:rPr>
                        <a:t>0.023</a:t>
                      </a:r>
                      <a:endParaRPr lang="en-IN"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63543246"/>
                  </a:ext>
                </a:extLst>
              </a:tr>
              <a:tr h="190500">
                <a:tc>
                  <a:txBody>
                    <a:bodyPr/>
                    <a:lstStyle/>
                    <a:p>
                      <a:pPr algn="ctr" rtl="0" fontAlgn="b"/>
                      <a:r>
                        <a:rPr lang="en-IN" sz="1100" u="none" strike="noStrike">
                          <a:effectLst/>
                        </a:rPr>
                        <a:t>18</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rtl="0" fontAlgn="b"/>
                      <a:r>
                        <a:rPr lang="en-IN" sz="1100" u="none" strike="noStrike">
                          <a:effectLst/>
                        </a:rPr>
                        <a:t>8.3</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IN" sz="1100" u="none" strike="noStrike">
                          <a:effectLst/>
                        </a:rPr>
                        <a:t>0.017</a:t>
                      </a:r>
                      <a:endParaRPr lang="en-IN"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4197470791"/>
                  </a:ext>
                </a:extLst>
              </a:tr>
              <a:tr h="190500">
                <a:tc>
                  <a:txBody>
                    <a:bodyPr/>
                    <a:lstStyle/>
                    <a:p>
                      <a:pPr algn="ctr" rtl="0" fontAlgn="b"/>
                      <a:r>
                        <a:rPr lang="en-IN" sz="1100" u="none" strike="noStrike">
                          <a:effectLst/>
                        </a:rPr>
                        <a:t>20</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rtl="0" fontAlgn="b"/>
                      <a:r>
                        <a:rPr lang="en-IN" sz="1100" u="none" strike="noStrike">
                          <a:effectLst/>
                        </a:rPr>
                        <a:t>6</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IN" sz="1100" u="none" strike="noStrike">
                          <a:effectLst/>
                        </a:rPr>
                        <a:t>0.012</a:t>
                      </a:r>
                      <a:endParaRPr lang="en-IN"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16351244"/>
                  </a:ext>
                </a:extLst>
              </a:tr>
              <a:tr h="190500">
                <a:tc>
                  <a:txBody>
                    <a:bodyPr/>
                    <a:lstStyle/>
                    <a:p>
                      <a:pPr algn="ctr" rtl="0" fontAlgn="b"/>
                      <a:r>
                        <a:rPr lang="en-IN" sz="1100" u="none" strike="noStrike">
                          <a:effectLst/>
                        </a:rPr>
                        <a:t>22</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rtl="0" fontAlgn="b"/>
                      <a:r>
                        <a:rPr lang="en-IN" sz="1100" u="none" strike="noStrike">
                          <a:effectLst/>
                        </a:rPr>
                        <a:t>3.9</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IN" sz="1100" u="none" strike="noStrike">
                          <a:effectLst/>
                        </a:rPr>
                        <a:t>0.0081</a:t>
                      </a:r>
                      <a:endParaRPr lang="en-IN"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819767421"/>
                  </a:ext>
                </a:extLst>
              </a:tr>
              <a:tr h="190500">
                <a:tc>
                  <a:txBody>
                    <a:bodyPr/>
                    <a:lstStyle/>
                    <a:p>
                      <a:pPr algn="ctr" rtl="0" fontAlgn="b"/>
                      <a:r>
                        <a:rPr lang="en-IN" sz="1100" u="none" strike="noStrike">
                          <a:effectLst/>
                        </a:rPr>
                        <a:t>24</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rtl="0" fontAlgn="b"/>
                      <a:r>
                        <a:rPr lang="en-IN" sz="1100" u="none" strike="noStrike">
                          <a:effectLst/>
                        </a:rPr>
                        <a:t>3.1</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IN" sz="1100" u="none" strike="noStrike">
                          <a:effectLst/>
                        </a:rPr>
                        <a:t>0.0064</a:t>
                      </a:r>
                      <a:endParaRPr lang="en-IN"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955826514"/>
                  </a:ext>
                </a:extLst>
              </a:tr>
              <a:tr h="190500">
                <a:tc>
                  <a:txBody>
                    <a:bodyPr/>
                    <a:lstStyle/>
                    <a:p>
                      <a:pPr algn="ctr" rtl="0" fontAlgn="b"/>
                      <a:r>
                        <a:rPr lang="en-IN" sz="1100" u="none" strike="noStrike">
                          <a:effectLst/>
                        </a:rPr>
                        <a:t>26</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rtl="0" fontAlgn="b"/>
                      <a:r>
                        <a:rPr lang="en-IN" sz="1100" u="none" strike="noStrike">
                          <a:effectLst/>
                        </a:rPr>
                        <a:t>2.5</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IN" sz="1100" u="none" strike="noStrike">
                          <a:effectLst/>
                        </a:rPr>
                        <a:t>0.0052</a:t>
                      </a:r>
                      <a:endParaRPr lang="en-IN"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834165294"/>
                  </a:ext>
                </a:extLst>
              </a:tr>
              <a:tr h="190500">
                <a:tc>
                  <a:txBody>
                    <a:bodyPr/>
                    <a:lstStyle/>
                    <a:p>
                      <a:pPr algn="ctr" rtl="0" fontAlgn="b"/>
                      <a:r>
                        <a:rPr lang="en-IN" sz="1100" u="none" strike="noStrike">
                          <a:effectLst/>
                        </a:rPr>
                        <a:t>28</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rtl="0" fontAlgn="b"/>
                      <a:r>
                        <a:rPr lang="en-IN" sz="1100" u="none" strike="noStrike">
                          <a:effectLst/>
                        </a:rPr>
                        <a:t>1.9</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IN" sz="1100" u="none" strike="noStrike">
                          <a:effectLst/>
                        </a:rPr>
                        <a:t>0.0039</a:t>
                      </a:r>
                      <a:endParaRPr lang="en-IN"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037420918"/>
                  </a:ext>
                </a:extLst>
              </a:tr>
              <a:tr h="190500">
                <a:tc>
                  <a:txBody>
                    <a:bodyPr/>
                    <a:lstStyle/>
                    <a:p>
                      <a:pPr algn="ctr" rtl="0" fontAlgn="b"/>
                      <a:r>
                        <a:rPr lang="en-IN" sz="1100" u="none" strike="noStrike">
                          <a:effectLst/>
                        </a:rPr>
                        <a:t>30</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rtl="0" fontAlgn="b"/>
                      <a:r>
                        <a:rPr lang="en-IN" sz="1100" u="none" strike="noStrike">
                          <a:effectLst/>
                        </a:rPr>
                        <a:t>1.2</a:t>
                      </a:r>
                      <a:endParaRPr lang="en-IN" sz="11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IN" sz="1100" u="none" strike="noStrike" dirty="0">
                          <a:effectLst/>
                        </a:rPr>
                        <a:t>0.0025</a:t>
                      </a:r>
                      <a:endParaRPr lang="en-IN" sz="11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536965084"/>
                  </a:ext>
                </a:extLst>
              </a:tr>
            </a:tbl>
          </a:graphicData>
        </a:graphic>
      </p:graphicFrame>
    </p:spTree>
    <p:extLst>
      <p:ext uri="{BB962C8B-B14F-4D97-AF65-F5344CB8AC3E}">
        <p14:creationId xmlns:p14="http://schemas.microsoft.com/office/powerpoint/2010/main" val="3069905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4E04-D70E-3BF4-8FB0-94A88560E3D3}"/>
              </a:ext>
            </a:extLst>
          </p:cNvPr>
          <p:cNvSpPr>
            <a:spLocks noGrp="1"/>
          </p:cNvSpPr>
          <p:nvPr>
            <p:ph type="title"/>
          </p:nvPr>
        </p:nvSpPr>
        <p:spPr/>
        <p:txBody>
          <a:bodyPr/>
          <a:lstStyle/>
          <a:p>
            <a:r>
              <a:rPr lang="en-US" dirty="0"/>
              <a:t>  </a:t>
            </a:r>
            <a:endParaRPr lang="en-IN" dirty="0"/>
          </a:p>
        </p:txBody>
      </p:sp>
      <p:sp>
        <p:nvSpPr>
          <p:cNvPr id="3" name="Text Placeholder 2">
            <a:extLst>
              <a:ext uri="{FF2B5EF4-FFF2-40B4-BE49-F238E27FC236}">
                <a16:creationId xmlns:a16="http://schemas.microsoft.com/office/drawing/2014/main" id="{46476CC7-2B13-0617-F794-614FD4B863C1}"/>
              </a:ext>
            </a:extLst>
          </p:cNvPr>
          <p:cNvSpPr>
            <a:spLocks noGrp="1"/>
          </p:cNvSpPr>
          <p:nvPr>
            <p:ph type="body" idx="1"/>
          </p:nvPr>
        </p:nvSpPr>
        <p:spPr/>
        <p:txBody>
          <a:bodyPr/>
          <a:lstStyle/>
          <a:p>
            <a:pPr marL="25400" indent="0">
              <a:buNone/>
            </a:pPr>
            <a:r>
              <a:rPr lang="en-US" dirty="0"/>
              <a:t> </a:t>
            </a:r>
            <a:endParaRPr lang="en-IN" dirty="0"/>
          </a:p>
        </p:txBody>
      </p:sp>
      <p:sp>
        <p:nvSpPr>
          <p:cNvPr id="4" name="Title 1">
            <a:extLst>
              <a:ext uri="{FF2B5EF4-FFF2-40B4-BE49-F238E27FC236}">
                <a16:creationId xmlns:a16="http://schemas.microsoft.com/office/drawing/2014/main" id="{09A1C027-6726-7361-DDEF-AD89EF42AF0B}"/>
              </a:ext>
            </a:extLst>
          </p:cNvPr>
          <p:cNvSpPr txBox="1">
            <a:spLocks/>
          </p:cNvSpPr>
          <p:nvPr/>
        </p:nvSpPr>
        <p:spPr>
          <a:xfrm>
            <a:off x="661154" y="293842"/>
            <a:ext cx="7821692" cy="580802"/>
          </a:xfrm>
          <a:prstGeom prst="rect">
            <a:avLst/>
          </a:prstGeom>
          <a:noFill/>
          <a:ln>
            <a:noFill/>
          </a:ln>
        </p:spPr>
        <p:txBody>
          <a:bodyPr spcFirstLastPara="1" wrap="square" lIns="90000" tIns="46800" rIns="90000" bIns="468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1" i="0" u="none" strike="noStrike" cap="none">
                <a:solidFill>
                  <a:srgbClr val="000000"/>
                </a:solidFill>
                <a:latin typeface="Verdana"/>
                <a:ea typeface="Verdana"/>
                <a:cs typeface="Verdana"/>
                <a:sym typeface="Verdana"/>
              </a:defRPr>
            </a:lvl1pPr>
            <a:lvl2pPr marR="0" lvl="1"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2pPr>
            <a:lvl3pPr marR="0" lvl="2"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3pPr>
            <a:lvl4pPr marR="0" lvl="3"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4pPr>
            <a:lvl5pPr marR="0" lvl="4"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5pPr>
            <a:lvl6pPr marR="0" lvl="5"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6pPr>
            <a:lvl7pPr marR="0" lvl="6"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7pPr>
            <a:lvl8pPr marR="0" lvl="7"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8pPr>
            <a:lvl9pPr marR="0" lvl="8" algn="ctr" rtl="0">
              <a:lnSpc>
                <a:spcPct val="100000"/>
              </a:lnSpc>
              <a:spcBef>
                <a:spcPts val="0"/>
              </a:spcBef>
              <a:spcAft>
                <a:spcPts val="0"/>
              </a:spcAft>
              <a:buClr>
                <a:srgbClr val="000000"/>
              </a:buClr>
              <a:buSzPts val="1400"/>
              <a:buFont typeface="Arial"/>
              <a:buNone/>
              <a:defRPr sz="4000" b="0" i="0" u="none" strike="noStrike" cap="none">
                <a:solidFill>
                  <a:srgbClr val="000000"/>
                </a:solidFill>
                <a:latin typeface="Verdana"/>
                <a:ea typeface="Verdana"/>
                <a:cs typeface="Verdana"/>
                <a:sym typeface="Verdana"/>
              </a:defRPr>
            </a:lvl9pPr>
          </a:lstStyle>
          <a:p>
            <a:r>
              <a:rPr lang="en-US" sz="3200" dirty="0">
                <a:solidFill>
                  <a:srgbClr val="21218A"/>
                </a:solidFill>
                <a:latin typeface="Times New Roman"/>
                <a:cs typeface="Times New Roman"/>
                <a:sym typeface="Times New Roman"/>
              </a:rPr>
              <a:t>Recharging a battery</a:t>
            </a:r>
            <a:endParaRPr lang="en-US" dirty="0"/>
          </a:p>
        </p:txBody>
      </p:sp>
      <p:sp>
        <p:nvSpPr>
          <p:cNvPr id="6" name="TextBox 5">
            <a:extLst>
              <a:ext uri="{FF2B5EF4-FFF2-40B4-BE49-F238E27FC236}">
                <a16:creationId xmlns:a16="http://schemas.microsoft.com/office/drawing/2014/main" id="{B817A606-ED7D-6850-FC89-882973C2B27A}"/>
              </a:ext>
            </a:extLst>
          </p:cNvPr>
          <p:cNvSpPr txBox="1"/>
          <p:nvPr/>
        </p:nvSpPr>
        <p:spPr>
          <a:xfrm>
            <a:off x="457200" y="1054331"/>
            <a:ext cx="7609399" cy="4942443"/>
          </a:xfrm>
          <a:prstGeom prst="rect">
            <a:avLst/>
          </a:prstGeom>
          <a:noFill/>
        </p:spPr>
        <p:txBody>
          <a:bodyPr wrap="square">
            <a:spAutoFit/>
          </a:bodyPr>
          <a:lstStyle/>
          <a:p>
            <a:pPr algn="just">
              <a:lnSpc>
                <a:spcPct val="150000"/>
              </a:lnSpc>
            </a:pPr>
            <a:r>
              <a:rPr lang="en-US" sz="1800" dirty="0">
                <a:latin typeface="Times New Roman" panose="02020603050405020304" pitchFamily="18" charset="0"/>
                <a:ea typeface="Verdana" panose="020B0604030504040204" pitchFamily="34" charset="0"/>
                <a:cs typeface="Times New Roman" panose="02020603050405020304" pitchFamily="18" charset="0"/>
              </a:rPr>
              <a:t>Battery specification:</a:t>
            </a:r>
          </a:p>
          <a:p>
            <a:pPr algn="just">
              <a:lnSpc>
                <a:spcPct val="150000"/>
              </a:lnSpc>
            </a:pPr>
            <a:r>
              <a:rPr lang="en-US" sz="1800" dirty="0">
                <a:latin typeface="Times New Roman" panose="02020603050405020304" pitchFamily="18" charset="0"/>
                <a:ea typeface="Verdana" panose="020B0604030504040204" pitchFamily="34" charset="0"/>
                <a:cs typeface="Times New Roman" panose="02020603050405020304" pitchFamily="18" charset="0"/>
              </a:rPr>
              <a:t>	Lithium polymer battery also know as </a:t>
            </a:r>
            <a:r>
              <a:rPr lang="en-US" sz="1800" dirty="0" err="1">
                <a:latin typeface="Times New Roman" panose="02020603050405020304" pitchFamily="18" charset="0"/>
                <a:ea typeface="Verdana" panose="020B0604030504040204" pitchFamily="34" charset="0"/>
                <a:cs typeface="Times New Roman" panose="02020603050405020304" pitchFamily="18" charset="0"/>
              </a:rPr>
              <a:t>lipo</a:t>
            </a:r>
            <a:r>
              <a:rPr lang="en-US" sz="1800" dirty="0">
                <a:latin typeface="Times New Roman" panose="02020603050405020304" pitchFamily="18" charset="0"/>
                <a:ea typeface="Verdana" panose="020B0604030504040204" pitchFamily="34" charset="0"/>
                <a:cs typeface="Times New Roman" panose="02020603050405020304" pitchFamily="18" charset="0"/>
              </a:rPr>
              <a:t> or </a:t>
            </a:r>
            <a:r>
              <a:rPr lang="en-US" sz="1800" dirty="0" err="1">
                <a:latin typeface="Times New Roman" panose="02020603050405020304" pitchFamily="18" charset="0"/>
                <a:ea typeface="Verdana" panose="020B0604030504040204" pitchFamily="34" charset="0"/>
                <a:cs typeface="Times New Roman" panose="02020603050405020304" pitchFamily="18" charset="0"/>
              </a:rPr>
              <a:t>lipoly</a:t>
            </a:r>
            <a:r>
              <a:rPr lang="en-US" sz="1800" dirty="0">
                <a:latin typeface="Times New Roman" panose="02020603050405020304" pitchFamily="18" charset="0"/>
                <a:ea typeface="Verdana" panose="020B0604030504040204" pitchFamily="34" charset="0"/>
                <a:cs typeface="Times New Roman" panose="02020603050405020304" pitchFamily="18" charset="0"/>
              </a:rPr>
              <a:t> batteries which is used in GPS, DVD, Tablet PC, Bluetooth speakers.</a:t>
            </a:r>
          </a:p>
          <a:p>
            <a:pPr algn="just">
              <a:lnSpc>
                <a:spcPct val="150000"/>
              </a:lnSpc>
            </a:pPr>
            <a:r>
              <a:rPr lang="en-US" sz="1800" dirty="0">
                <a:latin typeface="Times New Roman" panose="02020603050405020304" pitchFamily="18" charset="0"/>
                <a:ea typeface="Verdana" panose="020B0604030504040204" pitchFamily="34" charset="0"/>
                <a:cs typeface="Times New Roman" panose="02020603050405020304" pitchFamily="18" charset="0"/>
              </a:rPr>
              <a:t>	The capacity of the </a:t>
            </a:r>
            <a:r>
              <a:rPr lang="en-US" sz="1800" dirty="0" err="1">
                <a:latin typeface="Times New Roman" panose="02020603050405020304" pitchFamily="18" charset="0"/>
                <a:ea typeface="Verdana" panose="020B0604030504040204" pitchFamily="34" charset="0"/>
                <a:cs typeface="Times New Roman" panose="02020603050405020304" pitchFamily="18" charset="0"/>
              </a:rPr>
              <a:t>Lipo</a:t>
            </a:r>
            <a:r>
              <a:rPr lang="en-US" sz="1800" dirty="0">
                <a:latin typeface="Times New Roman" panose="02020603050405020304" pitchFamily="18" charset="0"/>
                <a:ea typeface="Verdana" panose="020B0604030504040204" pitchFamily="34" charset="0"/>
                <a:cs typeface="Times New Roman" panose="02020603050405020304" pitchFamily="18" charset="0"/>
              </a:rPr>
              <a:t> battery is 3.7v 500mAh.</a:t>
            </a:r>
          </a:p>
          <a:p>
            <a:pPr algn="just">
              <a:lnSpc>
                <a:spcPct val="150000"/>
              </a:lnSpc>
            </a:pPr>
            <a:r>
              <a:rPr lang="en-US" sz="1800" b="1" dirty="0">
                <a:latin typeface="Times New Roman" panose="02020603050405020304" pitchFamily="18" charset="0"/>
                <a:ea typeface="Verdana" panose="020B0604030504040204" pitchFamily="34" charset="0"/>
                <a:cs typeface="Times New Roman" panose="02020603050405020304" pitchFamily="18" charset="0"/>
              </a:rPr>
              <a:t>Charging Time:</a:t>
            </a:r>
          </a:p>
          <a:p>
            <a:pPr algn="just">
              <a:lnSpc>
                <a:spcPct val="150000"/>
              </a:lnSpc>
            </a:pPr>
            <a:r>
              <a:rPr lang="en-US" sz="1800" b="1" dirty="0">
                <a:latin typeface="Times New Roman" panose="02020603050405020304" pitchFamily="18" charset="0"/>
                <a:ea typeface="Verdana" panose="020B0604030504040204" pitchFamily="34" charset="0"/>
                <a:cs typeface="Times New Roman" panose="02020603050405020304" pitchFamily="18" charset="0"/>
              </a:rPr>
              <a:t>	</a:t>
            </a:r>
            <a:r>
              <a:rPr lang="en-US" sz="1800" dirty="0">
                <a:latin typeface="Times New Roman" panose="02020603050405020304" pitchFamily="18" charset="0"/>
                <a:ea typeface="Verdana" panose="020B0604030504040204" pitchFamily="34" charset="0"/>
                <a:cs typeface="Times New Roman" panose="02020603050405020304" pitchFamily="18" charset="0"/>
              </a:rPr>
              <a:t>Charging Time=Battery capacity/charging current</a:t>
            </a:r>
          </a:p>
          <a:p>
            <a:pPr algn="just">
              <a:lnSpc>
                <a:spcPct val="150000"/>
              </a:lnSpc>
            </a:pPr>
            <a:r>
              <a:rPr lang="en-US" sz="1800" dirty="0">
                <a:latin typeface="Times New Roman" panose="02020603050405020304" pitchFamily="18" charset="0"/>
                <a:ea typeface="Verdana" panose="020B0604030504040204" pitchFamily="34" charset="0"/>
                <a:cs typeface="Times New Roman" panose="02020603050405020304" pitchFamily="18" charset="0"/>
              </a:rPr>
              <a:t>If Battery capacity is 500mAh,V=48v,R=0.48k</a:t>
            </a:r>
            <a:r>
              <a:rPr lang="el-GR" sz="1800" dirty="0">
                <a:latin typeface="Times New Roman" panose="02020603050405020304" pitchFamily="18" charset="0"/>
                <a:ea typeface="Verdana" panose="020B0604030504040204" pitchFamily="34" charset="0"/>
                <a:cs typeface="Times New Roman" panose="02020603050405020304" pitchFamily="18" charset="0"/>
              </a:rPr>
              <a:t>Ω</a:t>
            </a:r>
            <a:r>
              <a:rPr lang="en-US" sz="1800" dirty="0">
                <a:latin typeface="Times New Roman" panose="02020603050405020304" pitchFamily="18" charset="0"/>
                <a:ea typeface="Verdana" panose="020B0604030504040204" pitchFamily="34" charset="0"/>
                <a:cs typeface="Times New Roman" panose="02020603050405020304" pitchFamily="18" charset="0"/>
              </a:rPr>
              <a:t>, I=0.1Ah</a:t>
            </a:r>
          </a:p>
          <a:p>
            <a:pPr algn="just">
              <a:lnSpc>
                <a:spcPct val="150000"/>
              </a:lnSpc>
            </a:pPr>
            <a:endParaRPr lang="en-US" sz="1800" dirty="0">
              <a:latin typeface="Times New Roman" panose="02020603050405020304" pitchFamily="18" charset="0"/>
              <a:ea typeface="Verdana" panose="020B0604030504040204" pitchFamily="34" charset="0"/>
              <a:cs typeface="Times New Roman" panose="02020603050405020304" pitchFamily="18" charset="0"/>
            </a:endParaRPr>
          </a:p>
          <a:p>
            <a:pPr algn="just">
              <a:lnSpc>
                <a:spcPct val="150000"/>
              </a:lnSpc>
            </a:pPr>
            <a:r>
              <a:rPr lang="en-US" sz="1800" dirty="0">
                <a:latin typeface="Times New Roman" panose="02020603050405020304" pitchFamily="18" charset="0"/>
                <a:ea typeface="Verdana" panose="020B0604030504040204" pitchFamily="34" charset="0"/>
                <a:cs typeface="Times New Roman" panose="02020603050405020304" pitchFamily="18" charset="0"/>
              </a:rPr>
              <a:t>Then Battery charging time is</a:t>
            </a:r>
          </a:p>
          <a:p>
            <a:pPr algn="just">
              <a:lnSpc>
                <a:spcPct val="150000"/>
              </a:lnSpc>
            </a:pPr>
            <a:r>
              <a:rPr lang="en-US" sz="1800" dirty="0">
                <a:latin typeface="Times New Roman" panose="02020603050405020304" pitchFamily="18" charset="0"/>
                <a:ea typeface="Verdana" panose="020B0604030504040204" pitchFamily="34" charset="0"/>
                <a:cs typeface="Times New Roman" panose="02020603050405020304" pitchFamily="18" charset="0"/>
              </a:rPr>
              <a:t>	= 500mAh/0.1Ah</a:t>
            </a:r>
          </a:p>
          <a:p>
            <a:pPr algn="just">
              <a:lnSpc>
                <a:spcPct val="150000"/>
              </a:lnSpc>
            </a:pPr>
            <a:r>
              <a:rPr lang="en-US" sz="1800" dirty="0">
                <a:latin typeface="Times New Roman" panose="02020603050405020304" pitchFamily="18" charset="0"/>
                <a:ea typeface="Verdana" panose="020B0604030504040204" pitchFamily="34" charset="0"/>
                <a:cs typeface="Times New Roman" panose="02020603050405020304" pitchFamily="18" charset="0"/>
              </a:rPr>
              <a:t>	= 5hrs</a:t>
            </a:r>
          </a:p>
          <a:p>
            <a:pPr algn="just">
              <a:lnSpc>
                <a:spcPct val="150000"/>
              </a:lnSpc>
            </a:pPr>
            <a:endParaRPr lang="en-US" dirty="0">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788611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7"/>
          <p:cNvSpPr txBox="1">
            <a:spLocks noGrp="1"/>
          </p:cNvSpPr>
          <p:nvPr>
            <p:ph type="title"/>
          </p:nvPr>
        </p:nvSpPr>
        <p:spPr>
          <a:xfrm>
            <a:off x="467544" y="0"/>
            <a:ext cx="8229600" cy="1143000"/>
          </a:xfrm>
          <a:prstGeom prst="rect">
            <a:avLst/>
          </a:prstGeom>
          <a:noFill/>
          <a:ln>
            <a:noFill/>
          </a:ln>
        </p:spPr>
        <p:txBody>
          <a:bodyPr spcFirstLastPara="1" wrap="square" lIns="90000" tIns="46800" rIns="90000" bIns="46800" anchor="ctr" anchorCtr="0">
            <a:normAutofit/>
          </a:bodyPr>
          <a:lstStyle/>
          <a:p>
            <a:pPr marL="0" marR="0" lvl="0" indent="0" algn="ctr" rtl="0">
              <a:lnSpc>
                <a:spcPct val="100000"/>
              </a:lnSpc>
              <a:spcBef>
                <a:spcPts val="0"/>
              </a:spcBef>
              <a:spcAft>
                <a:spcPts val="0"/>
              </a:spcAft>
              <a:buSzPts val="1400"/>
              <a:buNone/>
            </a:pPr>
            <a:r>
              <a:rPr lang="en-US" sz="3200" b="1" dirty="0">
                <a:solidFill>
                  <a:srgbClr val="262699"/>
                </a:solidFill>
                <a:latin typeface="Times New Roman"/>
                <a:ea typeface="Times New Roman"/>
                <a:cs typeface="Times New Roman"/>
                <a:sym typeface="Times New Roman"/>
              </a:rPr>
              <a:t>LITERATURE STUDY </a:t>
            </a:r>
            <a:endParaRPr dirty="0"/>
          </a:p>
        </p:txBody>
      </p:sp>
      <p:graphicFrame>
        <p:nvGraphicFramePr>
          <p:cNvPr id="185" name="Google Shape;185;p7"/>
          <p:cNvGraphicFramePr/>
          <p:nvPr/>
        </p:nvGraphicFramePr>
        <p:xfrm>
          <a:off x="228378" y="882595"/>
          <a:ext cx="8687243" cy="5446643"/>
        </p:xfrm>
        <a:graphic>
          <a:graphicData uri="http://schemas.openxmlformats.org/drawingml/2006/table">
            <a:tbl>
              <a:tblPr>
                <a:noFill/>
                <a:tableStyleId>{2899663E-DF14-4A9A-8812-42BBC038FA0F}</a:tableStyleId>
              </a:tblPr>
              <a:tblGrid>
                <a:gridCol w="453823">
                  <a:extLst>
                    <a:ext uri="{9D8B030D-6E8A-4147-A177-3AD203B41FA5}">
                      <a16:colId xmlns:a16="http://schemas.microsoft.com/office/drawing/2014/main" val="20000"/>
                    </a:ext>
                  </a:extLst>
                </a:gridCol>
                <a:gridCol w="2074556">
                  <a:extLst>
                    <a:ext uri="{9D8B030D-6E8A-4147-A177-3AD203B41FA5}">
                      <a16:colId xmlns:a16="http://schemas.microsoft.com/office/drawing/2014/main" val="20001"/>
                    </a:ext>
                  </a:extLst>
                </a:gridCol>
                <a:gridCol w="1441532">
                  <a:extLst>
                    <a:ext uri="{9D8B030D-6E8A-4147-A177-3AD203B41FA5}">
                      <a16:colId xmlns:a16="http://schemas.microsoft.com/office/drawing/2014/main" val="20002"/>
                    </a:ext>
                  </a:extLst>
                </a:gridCol>
                <a:gridCol w="1216504">
                  <a:extLst>
                    <a:ext uri="{9D8B030D-6E8A-4147-A177-3AD203B41FA5}">
                      <a16:colId xmlns:a16="http://schemas.microsoft.com/office/drawing/2014/main" val="20003"/>
                    </a:ext>
                  </a:extLst>
                </a:gridCol>
                <a:gridCol w="1277440">
                  <a:extLst>
                    <a:ext uri="{9D8B030D-6E8A-4147-A177-3AD203B41FA5}">
                      <a16:colId xmlns:a16="http://schemas.microsoft.com/office/drawing/2014/main" val="20004"/>
                    </a:ext>
                  </a:extLst>
                </a:gridCol>
                <a:gridCol w="2223388">
                  <a:extLst>
                    <a:ext uri="{9D8B030D-6E8A-4147-A177-3AD203B41FA5}">
                      <a16:colId xmlns:a16="http://schemas.microsoft.com/office/drawing/2014/main" val="20005"/>
                    </a:ext>
                  </a:extLst>
                </a:gridCol>
              </a:tblGrid>
              <a:tr h="902358">
                <a:tc>
                  <a:txBody>
                    <a:bodyPr/>
                    <a:lstStyle/>
                    <a:p>
                      <a:pPr marL="0" marR="0" lvl="0" indent="0" algn="ctr" rtl="0">
                        <a:lnSpc>
                          <a:spcPct val="100000"/>
                        </a:lnSpc>
                        <a:spcBef>
                          <a:spcPts val="0"/>
                        </a:spcBef>
                        <a:spcAft>
                          <a:spcPts val="0"/>
                        </a:spcAft>
                        <a:buClr>
                          <a:schemeClr val="dk1"/>
                        </a:buClr>
                        <a:buSzPts val="450"/>
                        <a:buFont typeface="Arial"/>
                        <a:buNone/>
                      </a:pPr>
                      <a:r>
                        <a:rPr lang="en-US" sz="1400" b="1" i="0" u="none" strike="noStrike" cap="none" dirty="0">
                          <a:solidFill>
                            <a:schemeClr val="dk1"/>
                          </a:solidFill>
                          <a:latin typeface="Times New Roman"/>
                          <a:ea typeface="Times New Roman"/>
                          <a:cs typeface="Times New Roman"/>
                          <a:sym typeface="Times New Roman"/>
                        </a:rPr>
                        <a:t>Sl.</a:t>
                      </a:r>
                      <a:endParaRPr sz="1400" dirty="0"/>
                    </a:p>
                    <a:p>
                      <a:pPr marL="0" marR="0" lvl="0" indent="0" algn="ctr" rtl="0">
                        <a:lnSpc>
                          <a:spcPct val="100000"/>
                        </a:lnSpc>
                        <a:spcBef>
                          <a:spcPts val="0"/>
                        </a:spcBef>
                        <a:spcAft>
                          <a:spcPts val="0"/>
                        </a:spcAft>
                        <a:buClr>
                          <a:schemeClr val="dk1"/>
                        </a:buClr>
                        <a:buSzPts val="450"/>
                        <a:buFont typeface="Arial"/>
                        <a:buNone/>
                      </a:pPr>
                      <a:r>
                        <a:rPr lang="en-US" sz="1400" b="1" i="0" u="none" strike="noStrike" cap="none" dirty="0">
                          <a:solidFill>
                            <a:schemeClr val="dk1"/>
                          </a:solidFill>
                          <a:latin typeface="Times New Roman"/>
                          <a:ea typeface="Times New Roman"/>
                          <a:cs typeface="Times New Roman"/>
                          <a:sym typeface="Times New Roman"/>
                        </a:rPr>
                        <a:t>No</a:t>
                      </a:r>
                      <a:endParaRPr sz="1400" dirty="0"/>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50"/>
                        <a:buFont typeface="Arial"/>
                        <a:buNone/>
                      </a:pPr>
                      <a:r>
                        <a:rPr lang="en-US" sz="1400" b="1" i="0" u="none" strike="noStrike" cap="none" dirty="0">
                          <a:solidFill>
                            <a:schemeClr val="dk1"/>
                          </a:solidFill>
                          <a:latin typeface="Times New Roman"/>
                          <a:ea typeface="Times New Roman"/>
                          <a:cs typeface="Times New Roman"/>
                          <a:sym typeface="Times New Roman"/>
                        </a:rPr>
                        <a:t>Title of the paper</a:t>
                      </a:r>
                      <a:endParaRPr sz="1400" dirty="0"/>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50"/>
                        <a:buFont typeface="Arial"/>
                        <a:buNone/>
                      </a:pPr>
                      <a:r>
                        <a:rPr lang="en-US" sz="1400" b="1" i="0" u="none" strike="noStrike" cap="none" dirty="0">
                          <a:solidFill>
                            <a:schemeClr val="dk1"/>
                          </a:solidFill>
                          <a:latin typeface="Times New Roman"/>
                          <a:ea typeface="Times New Roman"/>
                          <a:cs typeface="Times New Roman"/>
                          <a:sym typeface="Times New Roman"/>
                        </a:rPr>
                        <a:t>Authors &amp; year of publication</a:t>
                      </a:r>
                      <a:endParaRPr sz="1400" dirty="0"/>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50"/>
                        <a:buFont typeface="Arial"/>
                        <a:buNone/>
                      </a:pPr>
                      <a:r>
                        <a:rPr lang="en-US" sz="1400" b="1" i="0" u="none" strike="noStrike" cap="none" dirty="0">
                          <a:solidFill>
                            <a:schemeClr val="dk1"/>
                          </a:solidFill>
                          <a:latin typeface="Times New Roman"/>
                          <a:ea typeface="Times New Roman"/>
                          <a:cs typeface="Times New Roman"/>
                          <a:sym typeface="Times New Roman"/>
                        </a:rPr>
                        <a:t>Journal/</a:t>
                      </a:r>
                      <a:r>
                        <a:rPr lang="en-US" sz="1400" b="1" dirty="0">
                          <a:solidFill>
                            <a:schemeClr val="dk1"/>
                          </a:solidFill>
                          <a:latin typeface="Times New Roman"/>
                          <a:ea typeface="Times New Roman"/>
                          <a:cs typeface="Times New Roman"/>
                          <a:sym typeface="Times New Roman"/>
                        </a:rPr>
                        <a:t>Conference</a:t>
                      </a:r>
                      <a:r>
                        <a:rPr lang="en-US" sz="1400" b="1" i="0" u="none" strike="noStrike" cap="none" dirty="0">
                          <a:solidFill>
                            <a:schemeClr val="dk1"/>
                          </a:solidFill>
                          <a:latin typeface="Times New Roman"/>
                          <a:ea typeface="Times New Roman"/>
                          <a:cs typeface="Times New Roman"/>
                          <a:sym typeface="Times New Roman"/>
                        </a:rPr>
                        <a:t> Name</a:t>
                      </a:r>
                      <a:endParaRPr sz="1400" dirty="0"/>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50"/>
                        <a:buFont typeface="Arial"/>
                        <a:buNone/>
                      </a:pPr>
                      <a:r>
                        <a:rPr lang="en-US" sz="1400" b="1" i="0" u="none" strike="noStrike" cap="none" dirty="0">
                          <a:solidFill>
                            <a:schemeClr val="dk1"/>
                          </a:solidFill>
                          <a:latin typeface="Times New Roman"/>
                          <a:ea typeface="Times New Roman"/>
                          <a:cs typeface="Times New Roman"/>
                          <a:sym typeface="Times New Roman"/>
                        </a:rPr>
                        <a:t>Techniques used</a:t>
                      </a:r>
                      <a:endParaRPr sz="1400" dirty="0"/>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50"/>
                        <a:buFont typeface="Arial"/>
                        <a:buNone/>
                      </a:pPr>
                      <a:r>
                        <a:rPr lang="en-US" sz="1400" b="1" i="0" u="none" strike="noStrike" cap="none" dirty="0">
                          <a:solidFill>
                            <a:schemeClr val="dk1"/>
                          </a:solidFill>
                          <a:latin typeface="Times New Roman"/>
                          <a:ea typeface="Times New Roman"/>
                          <a:cs typeface="Times New Roman"/>
                          <a:sym typeface="Times New Roman"/>
                        </a:rPr>
                        <a:t>Inference</a:t>
                      </a:r>
                      <a:endParaRPr sz="1400" dirty="0"/>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069020">
                <a:tc>
                  <a:txBody>
                    <a:bodyPr/>
                    <a:lstStyle/>
                    <a:p>
                      <a:pPr marL="0" marR="0" lvl="0" indent="0" algn="ctr" rtl="0">
                        <a:lnSpc>
                          <a:spcPct val="100000"/>
                        </a:lnSpc>
                        <a:spcBef>
                          <a:spcPts val="0"/>
                        </a:spcBef>
                        <a:spcAft>
                          <a:spcPts val="0"/>
                        </a:spcAft>
                        <a:buClr>
                          <a:schemeClr val="dk1"/>
                        </a:buClr>
                        <a:buSzPts val="450"/>
                        <a:buFont typeface="Arial"/>
                        <a:buNone/>
                      </a:pPr>
                      <a:r>
                        <a:rPr lang="en-US" sz="1400" b="0" i="0" u="none" strike="noStrike" cap="none" dirty="0">
                          <a:solidFill>
                            <a:schemeClr val="dk1"/>
                          </a:solidFill>
                          <a:latin typeface="Times New Roman"/>
                          <a:ea typeface="Times New Roman"/>
                          <a:cs typeface="Times New Roman"/>
                          <a:sym typeface="Times New Roman"/>
                        </a:rPr>
                        <a:t>1.</a:t>
                      </a:r>
                      <a:endParaRPr sz="1400" dirty="0"/>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500"/>
                        <a:buFont typeface="Arial"/>
                        <a:buNone/>
                      </a:pPr>
                      <a:r>
                        <a:rPr lang="en-US" sz="1400" dirty="0">
                          <a:latin typeface="Times New Roman" panose="02020603050405020304" pitchFamily="18" charset="0"/>
                          <a:cs typeface="Times New Roman" panose="02020603050405020304" pitchFamily="18" charset="0"/>
                        </a:rPr>
                        <a:t>Wireless Power Transfer for Electric Vehicle Applications</a:t>
                      </a:r>
                      <a:endParaRPr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400"/>
                        <a:buFont typeface="Arial"/>
                        <a:buNone/>
                      </a:pPr>
                      <a:r>
                        <a:rPr lang="en-US" sz="1400" dirty="0">
                          <a:latin typeface="Times New Roman" panose="02020603050405020304" pitchFamily="18" charset="0"/>
                          <a:cs typeface="Times New Roman" panose="02020603050405020304" pitchFamily="18" charset="0"/>
                        </a:rPr>
                        <a:t>SiqiLi, Member, IEEE, and Chunting Chris Mi, Fellow, IEEE.</a:t>
                      </a:r>
                    </a:p>
                    <a:p>
                      <a:pPr marL="0" lvl="0" indent="0" algn="just" rtl="0">
                        <a:spcBef>
                          <a:spcPts val="0"/>
                        </a:spcBef>
                        <a:spcAft>
                          <a:spcPts val="0"/>
                        </a:spcAft>
                        <a:buClr>
                          <a:schemeClr val="dk1"/>
                        </a:buClr>
                        <a:buSzPts val="400"/>
                        <a:buFont typeface="Arial"/>
                        <a:buNone/>
                      </a:pPr>
                      <a:r>
                        <a:rPr lang="en-US" sz="1400" dirty="0">
                          <a:solidFill>
                            <a:schemeClr val="dk1"/>
                          </a:solidFill>
                          <a:latin typeface="Times New Roman" panose="02020603050405020304" pitchFamily="18" charset="0"/>
                          <a:cs typeface="Times New Roman" panose="02020603050405020304" pitchFamily="18" charset="0"/>
                        </a:rPr>
                        <a:t>23 April 2014</a:t>
                      </a:r>
                      <a:endParaRPr sz="1400" dirty="0">
                        <a:solidFill>
                          <a:schemeClr val="dk1"/>
                        </a:solidFill>
                        <a:latin typeface="Times New Roman" panose="02020603050405020304" pitchFamily="18" charset="0"/>
                        <a:cs typeface="Times New Roman" panose="02020603050405020304" pitchFamily="18" charset="0"/>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400"/>
                        <a:buFont typeface="Arial"/>
                        <a:buNone/>
                      </a:pPr>
                      <a:r>
                        <a:rPr lang="en-US" sz="1400" dirty="0">
                          <a:solidFill>
                            <a:schemeClr val="dk1"/>
                          </a:solidFill>
                          <a:latin typeface="Times New Roman" panose="02020603050405020304" pitchFamily="18" charset="0"/>
                          <a:ea typeface="Times New Roman"/>
                          <a:cs typeface="Times New Roman" panose="02020603050405020304" pitchFamily="18" charset="0"/>
                          <a:sym typeface="Times New Roman"/>
                        </a:rPr>
                        <a:t>IEEE Journal of Emerging and Selected Topics in Power Electronics</a:t>
                      </a:r>
                      <a:endParaRPr sz="1400" dirty="0">
                        <a:latin typeface="Times New Roman" panose="02020603050405020304" pitchFamily="18" charset="0"/>
                        <a:cs typeface="Times New Roman" panose="02020603050405020304" pitchFamily="18" charset="0"/>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defTabSz="914400" rtl="0" eaLnBrk="1" fontAlgn="auto" latinLnBrk="0" hangingPunct="1">
                        <a:lnSpc>
                          <a:spcPct val="100000"/>
                        </a:lnSpc>
                        <a:spcBef>
                          <a:spcPts val="0"/>
                        </a:spcBef>
                        <a:spcAft>
                          <a:spcPts val="0"/>
                        </a:spcAft>
                        <a:buClr>
                          <a:schemeClr val="dk1"/>
                        </a:buClr>
                        <a:buSzPts val="400"/>
                        <a:buFont typeface="Arial"/>
                        <a:buNone/>
                        <a:tabLst/>
                        <a:defRPr/>
                      </a:pPr>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Magnetic        Coupler Design</a:t>
                      </a:r>
                      <a:endParaRPr lang="en-IN" sz="1400" b="0" i="0" u="none" strike="noStrike" cap="none" dirty="0">
                        <a:solidFill>
                          <a:schemeClr val="dk1"/>
                        </a:solidFill>
                        <a:effectLst/>
                        <a:latin typeface="Times New Roman" panose="02020603050405020304" pitchFamily="18" charset="0"/>
                        <a:ea typeface="Arial"/>
                        <a:cs typeface="Times New Roman" panose="02020603050405020304" pitchFamily="18" charset="0"/>
                        <a:sym typeface="Arial"/>
                      </a:endParaRPr>
                    </a:p>
                    <a:p>
                      <a:pPr marL="0" marR="0" lvl="0" indent="0" algn="just" defTabSz="914400" rtl="0" eaLnBrk="1" fontAlgn="auto" latinLnBrk="0" hangingPunct="1">
                        <a:lnSpc>
                          <a:spcPct val="100000"/>
                        </a:lnSpc>
                        <a:spcBef>
                          <a:spcPts val="0"/>
                        </a:spcBef>
                        <a:spcAft>
                          <a:spcPts val="0"/>
                        </a:spcAft>
                        <a:buClr>
                          <a:schemeClr val="dk1"/>
                        </a:buClr>
                        <a:buSzPts val="400"/>
                        <a:buFont typeface="Arial"/>
                        <a:buNone/>
                        <a:tabLst/>
                        <a:defRPr/>
                      </a:pPr>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Compensation Network</a:t>
                      </a:r>
                    </a:p>
                    <a:p>
                      <a:pPr marL="0" marR="0" lvl="0" indent="0" algn="just" defTabSz="914400" rtl="0" eaLnBrk="1" fontAlgn="auto" latinLnBrk="0" hangingPunct="1">
                        <a:lnSpc>
                          <a:spcPct val="100000"/>
                        </a:lnSpc>
                        <a:spcBef>
                          <a:spcPts val="0"/>
                        </a:spcBef>
                        <a:spcAft>
                          <a:spcPts val="0"/>
                        </a:spcAft>
                        <a:buClr>
                          <a:schemeClr val="dk1"/>
                        </a:buClr>
                        <a:buSzPts val="400"/>
                        <a:buFont typeface="Arial"/>
                        <a:buNone/>
                        <a:tabLst/>
                        <a:defRPr/>
                      </a:pP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Power Electronics Converter and Power Control</a:t>
                      </a:r>
                    </a:p>
                    <a:p>
                      <a:pPr marL="0" marR="0" lvl="0" indent="0" algn="ctr" rtl="0">
                        <a:lnSpc>
                          <a:spcPct val="100000"/>
                        </a:lnSpc>
                        <a:spcBef>
                          <a:spcPts val="0"/>
                        </a:spcBef>
                        <a:spcAft>
                          <a:spcPts val="0"/>
                        </a:spcAft>
                        <a:buClr>
                          <a:schemeClr val="dk1"/>
                        </a:buClr>
                        <a:buSzPts val="400"/>
                        <a:buFont typeface="Arial"/>
                        <a:buNone/>
                      </a:pPr>
                      <a:endParaRPr sz="1400" dirty="0">
                        <a:latin typeface="Times New Roman" panose="02020603050405020304" pitchFamily="18" charset="0"/>
                        <a:cs typeface="Times New Roman" panose="02020603050405020304" pitchFamily="18" charset="0"/>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400"/>
                        <a:buFont typeface="Noto Sans Symbols"/>
                        <a:buNone/>
                      </a:pP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Wireless charging will provide many benefits in particular, when the roads are electrified with wireless charging capability, it will provide the foundation for mass market penetration for EV regardless of battery technology.</a:t>
                      </a:r>
                      <a:endParaRPr sz="14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75265">
                <a:tc>
                  <a:txBody>
                    <a:bodyPr/>
                    <a:lstStyle/>
                    <a:p>
                      <a:pPr marL="0" marR="0" lvl="0" indent="0" algn="ctr" rtl="0">
                        <a:lnSpc>
                          <a:spcPct val="100000"/>
                        </a:lnSpc>
                        <a:spcBef>
                          <a:spcPts val="0"/>
                        </a:spcBef>
                        <a:spcAft>
                          <a:spcPts val="0"/>
                        </a:spcAft>
                        <a:buClr>
                          <a:schemeClr val="dk1"/>
                        </a:buClr>
                        <a:buSzPts val="450"/>
                        <a:buFont typeface="Arial"/>
                        <a:buNone/>
                      </a:pPr>
                      <a:r>
                        <a:rPr lang="en-US" sz="1400" b="0" i="0" u="none" strike="noStrike" cap="none" dirty="0">
                          <a:solidFill>
                            <a:schemeClr val="dk1"/>
                          </a:solidFill>
                          <a:latin typeface="Times New Roman"/>
                          <a:ea typeface="Times New Roman"/>
                          <a:cs typeface="Times New Roman"/>
                          <a:sym typeface="Times New Roman"/>
                        </a:rPr>
                        <a:t>2.</a:t>
                      </a:r>
                      <a:endParaRPr sz="1400" dirty="0"/>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just" fontAlgn="base"/>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Power transfer for wireless charging in electric vehicles</a:t>
                      </a: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400"/>
                        <a:buFont typeface="Arial"/>
                        <a:buNone/>
                      </a:pPr>
                      <a:r>
                        <a:rPr lang="en-US" sz="1400" dirty="0">
                          <a:solidFill>
                            <a:schemeClr val="dk1"/>
                          </a:solidFill>
                          <a:latin typeface="Times New Roman" panose="02020603050405020304" pitchFamily="18" charset="0"/>
                          <a:ea typeface="Times New Roman"/>
                          <a:cs typeface="Times New Roman" panose="02020603050405020304" pitchFamily="18" charset="0"/>
                          <a:sym typeface="Times New Roman"/>
                        </a:rPr>
                        <a:t>AUGUST 28, 2020</a:t>
                      </a:r>
                    </a:p>
                    <a:p>
                      <a:pPr marL="0" marR="0" lvl="0" indent="0" algn="just" rtl="0">
                        <a:lnSpc>
                          <a:spcPct val="100000"/>
                        </a:lnSpc>
                        <a:spcBef>
                          <a:spcPts val="0"/>
                        </a:spcBef>
                        <a:spcAft>
                          <a:spcPts val="0"/>
                        </a:spcAft>
                        <a:buClr>
                          <a:schemeClr val="dk1"/>
                        </a:buClr>
                        <a:buSzPts val="400"/>
                        <a:buFont typeface="Arial"/>
                        <a:buNone/>
                      </a:pPr>
                      <a:r>
                        <a:rPr lang="en-US" sz="1400" dirty="0">
                          <a:solidFill>
                            <a:schemeClr val="dk1"/>
                          </a:solidFill>
                          <a:latin typeface="Times New Roman" panose="02020603050405020304" pitchFamily="18" charset="0"/>
                          <a:ea typeface="Times New Roman"/>
                          <a:cs typeface="Times New Roman" panose="02020603050405020304" pitchFamily="18" charset="0"/>
                          <a:sym typeface="Times New Roman"/>
                        </a:rPr>
                        <a:t>BY DAVID ADEEB </a:t>
                      </a:r>
                      <a:endParaRPr sz="14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400"/>
                        <a:buFont typeface="Arial"/>
                        <a:buNone/>
                      </a:pPr>
                      <a:r>
                        <a:rPr lang="en-US" sz="1400" dirty="0">
                          <a:solidFill>
                            <a:schemeClr val="dk1"/>
                          </a:solidFill>
                          <a:latin typeface="Times New Roman" panose="02020603050405020304" pitchFamily="18" charset="0"/>
                          <a:cs typeface="Times New Roman" panose="02020603050405020304" pitchFamily="18" charset="0"/>
                          <a:sym typeface="Times New Roman"/>
                        </a:rPr>
                        <a:t>2020 EDN </a:t>
                      </a:r>
                      <a:endParaRPr sz="1400" dirty="0">
                        <a:latin typeface="Times New Roman" panose="02020603050405020304" pitchFamily="18" charset="0"/>
                        <a:cs typeface="Times New Roman" panose="02020603050405020304" pitchFamily="18" charset="0"/>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400"/>
                        <a:buFont typeface="Arial"/>
                        <a:buNone/>
                      </a:pPr>
                      <a:r>
                        <a:rPr lang="en-US"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AC/DC   Converter with PFC </a:t>
                      </a:r>
                    </a:p>
                    <a:p>
                      <a:pPr marL="0" marR="0" lvl="0" indent="0" algn="just" rtl="0">
                        <a:lnSpc>
                          <a:spcPct val="100000"/>
                        </a:lnSpc>
                        <a:spcBef>
                          <a:spcPts val="0"/>
                        </a:spcBef>
                        <a:spcAft>
                          <a:spcPts val="0"/>
                        </a:spcAft>
                        <a:buClr>
                          <a:schemeClr val="dk1"/>
                        </a:buClr>
                        <a:buSzPts val="400"/>
                        <a:buFont typeface="Arial"/>
                        <a:buNone/>
                      </a:pPr>
                      <a:r>
                        <a:rPr lang="en-US"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LC compensation network</a:t>
                      </a:r>
                    </a:p>
                    <a:p>
                      <a:pPr marL="0" marR="0" lvl="0" indent="0" algn="ctr" rtl="0">
                        <a:lnSpc>
                          <a:spcPct val="100000"/>
                        </a:lnSpc>
                        <a:spcBef>
                          <a:spcPts val="0"/>
                        </a:spcBef>
                        <a:spcAft>
                          <a:spcPts val="0"/>
                        </a:spcAft>
                        <a:buClr>
                          <a:schemeClr val="dk1"/>
                        </a:buClr>
                        <a:buSzPts val="400"/>
                        <a:buFont typeface="Arial"/>
                        <a:buNone/>
                      </a:pPr>
                      <a:endParaRPr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400"/>
                        <a:buFont typeface="Arial"/>
                        <a:buNone/>
                      </a:pP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For stationary applications, plug-in charging has stolen a lead over wireless and is widely adopted and well understood. For dynamic charging, there are considerations around the nature of existing road designs, future maintenance, and whole life costs.</a:t>
                      </a:r>
                      <a:endParaRPr sz="1400" dirty="0">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400"/>
                        <a:buFont typeface="Arial"/>
                        <a:buNone/>
                      </a:pPr>
                      <a:endParaRPr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7"/>
          <p:cNvSpPr txBox="1">
            <a:spLocks noGrp="1"/>
          </p:cNvSpPr>
          <p:nvPr>
            <p:ph type="title"/>
          </p:nvPr>
        </p:nvSpPr>
        <p:spPr>
          <a:xfrm>
            <a:off x="467544" y="0"/>
            <a:ext cx="8229600" cy="1143000"/>
          </a:xfrm>
          <a:prstGeom prst="rect">
            <a:avLst/>
          </a:prstGeom>
          <a:noFill/>
          <a:ln>
            <a:noFill/>
          </a:ln>
        </p:spPr>
        <p:txBody>
          <a:bodyPr spcFirstLastPara="1" wrap="square" lIns="90000" tIns="46800" rIns="90000" bIns="46800" anchor="ctr" anchorCtr="0">
            <a:normAutofit/>
          </a:bodyPr>
          <a:lstStyle/>
          <a:p>
            <a:pPr marL="0" marR="0" lvl="0" indent="0" algn="ctr" rtl="0">
              <a:lnSpc>
                <a:spcPct val="100000"/>
              </a:lnSpc>
              <a:spcBef>
                <a:spcPts val="0"/>
              </a:spcBef>
              <a:spcAft>
                <a:spcPts val="0"/>
              </a:spcAft>
              <a:buSzPts val="1400"/>
              <a:buNone/>
            </a:pPr>
            <a:r>
              <a:rPr lang="en-US" sz="3200" b="1" dirty="0">
                <a:solidFill>
                  <a:srgbClr val="262699"/>
                </a:solidFill>
                <a:latin typeface="Times New Roman"/>
                <a:ea typeface="Times New Roman"/>
                <a:cs typeface="Times New Roman"/>
                <a:sym typeface="Times New Roman"/>
              </a:rPr>
              <a:t>LITERATURE STUDY </a:t>
            </a:r>
            <a:endParaRPr dirty="0"/>
          </a:p>
        </p:txBody>
      </p:sp>
      <p:graphicFrame>
        <p:nvGraphicFramePr>
          <p:cNvPr id="185" name="Google Shape;185;p7"/>
          <p:cNvGraphicFramePr/>
          <p:nvPr>
            <p:extLst>
              <p:ext uri="{D42A27DB-BD31-4B8C-83A1-F6EECF244321}">
                <p14:modId xmlns:p14="http://schemas.microsoft.com/office/powerpoint/2010/main" val="921952658"/>
              </p:ext>
            </p:extLst>
          </p:nvPr>
        </p:nvGraphicFramePr>
        <p:xfrm>
          <a:off x="345440" y="909320"/>
          <a:ext cx="8686800" cy="5191625"/>
        </p:xfrm>
        <a:graphic>
          <a:graphicData uri="http://schemas.openxmlformats.org/drawingml/2006/table">
            <a:tbl>
              <a:tblPr>
                <a:noFill/>
                <a:tableStyleId>{2899663E-DF14-4A9A-8812-42BBC038FA0F}</a:tableStyleId>
              </a:tblPr>
              <a:tblGrid>
                <a:gridCol w="453800">
                  <a:extLst>
                    <a:ext uri="{9D8B030D-6E8A-4147-A177-3AD203B41FA5}">
                      <a16:colId xmlns:a16="http://schemas.microsoft.com/office/drawing/2014/main" val="20000"/>
                    </a:ext>
                  </a:extLst>
                </a:gridCol>
                <a:gridCol w="2074450">
                  <a:extLst>
                    <a:ext uri="{9D8B030D-6E8A-4147-A177-3AD203B41FA5}">
                      <a16:colId xmlns:a16="http://schemas.microsoft.com/office/drawing/2014/main" val="20001"/>
                    </a:ext>
                  </a:extLst>
                </a:gridCol>
                <a:gridCol w="1428286">
                  <a:extLst>
                    <a:ext uri="{9D8B030D-6E8A-4147-A177-3AD203B41FA5}">
                      <a16:colId xmlns:a16="http://schemas.microsoft.com/office/drawing/2014/main" val="20002"/>
                    </a:ext>
                  </a:extLst>
                </a:gridCol>
                <a:gridCol w="1229614">
                  <a:extLst>
                    <a:ext uri="{9D8B030D-6E8A-4147-A177-3AD203B41FA5}">
                      <a16:colId xmlns:a16="http://schemas.microsoft.com/office/drawing/2014/main" val="20003"/>
                    </a:ext>
                  </a:extLst>
                </a:gridCol>
                <a:gridCol w="1277375">
                  <a:extLst>
                    <a:ext uri="{9D8B030D-6E8A-4147-A177-3AD203B41FA5}">
                      <a16:colId xmlns:a16="http://schemas.microsoft.com/office/drawing/2014/main" val="20004"/>
                    </a:ext>
                  </a:extLst>
                </a:gridCol>
                <a:gridCol w="2223275">
                  <a:extLst>
                    <a:ext uri="{9D8B030D-6E8A-4147-A177-3AD203B41FA5}">
                      <a16:colId xmlns:a16="http://schemas.microsoft.com/office/drawing/2014/main" val="20005"/>
                    </a:ext>
                  </a:extLst>
                </a:gridCol>
              </a:tblGrid>
              <a:tr h="983600">
                <a:tc>
                  <a:txBody>
                    <a:bodyPr/>
                    <a:lstStyle/>
                    <a:p>
                      <a:pPr marL="0" marR="0" lvl="0" indent="0" algn="just" rtl="0">
                        <a:lnSpc>
                          <a:spcPct val="100000"/>
                        </a:lnSpc>
                        <a:spcBef>
                          <a:spcPts val="0"/>
                        </a:spcBef>
                        <a:spcAft>
                          <a:spcPts val="0"/>
                        </a:spcAft>
                        <a:buClr>
                          <a:schemeClr val="dk1"/>
                        </a:buClr>
                        <a:buSzPts val="450"/>
                        <a:buFont typeface="Arial"/>
                        <a:buNone/>
                      </a:pPr>
                      <a:r>
                        <a:rPr lang="en-US" sz="1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Sl.</a:t>
                      </a:r>
                      <a:endParaRPr sz="1400" dirty="0">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Clr>
                          <a:schemeClr val="dk1"/>
                        </a:buClr>
                        <a:buSzPts val="450"/>
                        <a:buFont typeface="Arial"/>
                        <a:buNone/>
                      </a:pPr>
                      <a:r>
                        <a:rPr lang="en-US" sz="1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No</a:t>
                      </a:r>
                      <a:endParaRPr sz="1400" dirty="0">
                        <a:latin typeface="Times New Roman" panose="02020603050405020304" pitchFamily="18" charset="0"/>
                        <a:cs typeface="Times New Roman" panose="02020603050405020304" pitchFamily="18" charset="0"/>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450"/>
                        <a:buFont typeface="Arial"/>
                        <a:buNone/>
                      </a:pPr>
                      <a:r>
                        <a:rPr lang="en-US" sz="1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Title of the paper</a:t>
                      </a:r>
                      <a:endParaRPr sz="1400" dirty="0">
                        <a:latin typeface="Times New Roman" panose="02020603050405020304" pitchFamily="18" charset="0"/>
                        <a:cs typeface="Times New Roman" panose="02020603050405020304" pitchFamily="18" charset="0"/>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450"/>
                        <a:buFont typeface="Arial"/>
                        <a:buNone/>
                      </a:pPr>
                      <a:r>
                        <a:rPr lang="en-US" sz="1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Authors &amp; year of publication</a:t>
                      </a:r>
                      <a:endParaRPr sz="1400" dirty="0">
                        <a:latin typeface="Times New Roman" panose="02020603050405020304" pitchFamily="18" charset="0"/>
                        <a:cs typeface="Times New Roman" panose="02020603050405020304" pitchFamily="18" charset="0"/>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450"/>
                        <a:buFont typeface="Arial"/>
                        <a:buNone/>
                      </a:pPr>
                      <a:r>
                        <a:rPr lang="en-US" sz="1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Journal/</a:t>
                      </a:r>
                      <a:r>
                        <a:rPr lang="en-US" sz="1400" b="1" dirty="0">
                          <a:solidFill>
                            <a:schemeClr val="dk1"/>
                          </a:solidFill>
                          <a:latin typeface="Times New Roman" panose="02020603050405020304" pitchFamily="18" charset="0"/>
                          <a:ea typeface="Times New Roman"/>
                          <a:cs typeface="Times New Roman" panose="02020603050405020304" pitchFamily="18" charset="0"/>
                          <a:sym typeface="Times New Roman"/>
                        </a:rPr>
                        <a:t>Conference</a:t>
                      </a:r>
                      <a:r>
                        <a:rPr lang="en-US" sz="1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Name</a:t>
                      </a:r>
                      <a:endParaRPr sz="1400" dirty="0">
                        <a:latin typeface="Times New Roman" panose="02020603050405020304" pitchFamily="18" charset="0"/>
                        <a:cs typeface="Times New Roman" panose="02020603050405020304" pitchFamily="18" charset="0"/>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450"/>
                        <a:buFont typeface="Arial"/>
                        <a:buNone/>
                      </a:pPr>
                      <a:r>
                        <a:rPr lang="en-US" sz="1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Techniques used</a:t>
                      </a:r>
                      <a:endParaRPr sz="1400" dirty="0">
                        <a:latin typeface="Times New Roman" panose="02020603050405020304" pitchFamily="18" charset="0"/>
                        <a:cs typeface="Times New Roman" panose="02020603050405020304" pitchFamily="18" charset="0"/>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450"/>
                        <a:buFont typeface="Arial"/>
                        <a:buNone/>
                      </a:pPr>
                      <a:r>
                        <a:rPr lang="en-US" sz="1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Inference</a:t>
                      </a:r>
                      <a:endParaRPr sz="1400" dirty="0">
                        <a:latin typeface="Times New Roman" panose="02020603050405020304" pitchFamily="18" charset="0"/>
                        <a:cs typeface="Times New Roman" panose="02020603050405020304" pitchFamily="18" charset="0"/>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262500">
                <a:tc>
                  <a:txBody>
                    <a:bodyPr/>
                    <a:lstStyle/>
                    <a:p>
                      <a:pPr marL="0" marR="0" lvl="0" indent="0" algn="just" rtl="0">
                        <a:lnSpc>
                          <a:spcPct val="100000"/>
                        </a:lnSpc>
                        <a:spcBef>
                          <a:spcPts val="0"/>
                        </a:spcBef>
                        <a:spcAft>
                          <a:spcPts val="0"/>
                        </a:spcAft>
                        <a:buClr>
                          <a:schemeClr val="dk1"/>
                        </a:buClr>
                        <a:buSzPts val="450"/>
                        <a:buFont typeface="Arial"/>
                        <a:buNone/>
                      </a:pPr>
                      <a:r>
                        <a:rPr lang="en-US"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3.</a:t>
                      </a:r>
                      <a:endParaRPr sz="1400" dirty="0">
                        <a:latin typeface="Times New Roman" panose="02020603050405020304" pitchFamily="18" charset="0"/>
                        <a:cs typeface="Times New Roman" panose="02020603050405020304" pitchFamily="18" charset="0"/>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500"/>
                        <a:buFont typeface="Arial"/>
                        <a:buNone/>
                      </a:pPr>
                      <a:r>
                        <a:rPr lang="en-US"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LC/CL compensation topology and efficiency-based optimization method for wireless power transfer</a:t>
                      </a:r>
                      <a:endParaRPr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400"/>
                        <a:buFont typeface="Arial"/>
                        <a:buNone/>
                      </a:pPr>
                      <a:r>
                        <a:rPr lang="en-IN" sz="1400" dirty="0">
                          <a:solidFill>
                            <a:schemeClr val="dk1"/>
                          </a:solidFill>
                          <a:latin typeface="Times New Roman" panose="02020603050405020304" pitchFamily="18" charset="0"/>
                          <a:cs typeface="Times New Roman" panose="02020603050405020304" pitchFamily="18" charset="0"/>
                        </a:rPr>
                        <a:t>Yousu Yao, Xiaosheng Liu, Yijie Wan,</a:t>
                      </a:r>
                    </a:p>
                    <a:p>
                      <a:pPr marL="0" lvl="0" indent="0" algn="just" rtl="0">
                        <a:spcBef>
                          <a:spcPts val="0"/>
                        </a:spcBef>
                        <a:spcAft>
                          <a:spcPts val="0"/>
                        </a:spcAft>
                        <a:buClr>
                          <a:schemeClr val="dk1"/>
                        </a:buClr>
                        <a:buSzPts val="400"/>
                        <a:buFont typeface="Arial"/>
                        <a:buNone/>
                      </a:pPr>
                      <a:r>
                        <a:rPr lang="en-IN" sz="1400" dirty="0">
                          <a:solidFill>
                            <a:schemeClr val="dk1"/>
                          </a:solidFill>
                          <a:latin typeface="Times New Roman" panose="02020603050405020304" pitchFamily="18" charset="0"/>
                          <a:cs typeface="Times New Roman" panose="02020603050405020304" pitchFamily="18" charset="0"/>
                        </a:rPr>
                        <a:t>2018</a:t>
                      </a:r>
                      <a:endParaRPr sz="1400" dirty="0">
                        <a:solidFill>
                          <a:schemeClr val="dk1"/>
                        </a:solidFill>
                        <a:latin typeface="Times New Roman" panose="02020603050405020304" pitchFamily="18" charset="0"/>
                        <a:cs typeface="Times New Roman" panose="02020603050405020304" pitchFamily="18" charset="0"/>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400"/>
                        <a:buFont typeface="Arial"/>
                        <a:buNone/>
                      </a:pPr>
                      <a:r>
                        <a:rPr lang="en-US" sz="1400" dirty="0">
                          <a:latin typeface="Times New Roman" panose="02020603050405020304" pitchFamily="18" charset="0"/>
                          <a:cs typeface="Times New Roman" panose="02020603050405020304" pitchFamily="18" charset="0"/>
                        </a:rPr>
                        <a:t>Institution of Engineering and Technology</a:t>
                      </a:r>
                    </a:p>
                    <a:p>
                      <a:pPr marL="0" lvl="0" indent="0" algn="just" rtl="0">
                        <a:spcBef>
                          <a:spcPts val="0"/>
                        </a:spcBef>
                        <a:spcAft>
                          <a:spcPts val="0"/>
                        </a:spcAft>
                        <a:buClr>
                          <a:schemeClr val="dk1"/>
                        </a:buClr>
                        <a:buSzPts val="400"/>
                        <a:buFont typeface="Arial"/>
                        <a:buNone/>
                      </a:pPr>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25 April 2018</a:t>
                      </a:r>
                      <a:endParaRPr sz="1400" dirty="0">
                        <a:latin typeface="Times New Roman" panose="02020603050405020304" pitchFamily="18" charset="0"/>
                        <a:cs typeface="Times New Roman" panose="02020603050405020304" pitchFamily="18" charset="0"/>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400"/>
                        <a:buFont typeface="Arial"/>
                        <a:buNone/>
                      </a:pPr>
                      <a:r>
                        <a:rPr lang="en-IN" sz="1400" dirty="0">
                          <a:latin typeface="Times New Roman" panose="02020603050405020304" pitchFamily="18" charset="0"/>
                          <a:cs typeface="Times New Roman" panose="02020603050405020304" pitchFamily="18" charset="0"/>
                        </a:rPr>
                        <a:t> LC/CL compensation topology</a:t>
                      </a:r>
                    </a:p>
                    <a:p>
                      <a:pPr marL="0" marR="0" lvl="0" indent="0" algn="just" rtl="0">
                        <a:lnSpc>
                          <a:spcPct val="100000"/>
                        </a:lnSpc>
                        <a:spcBef>
                          <a:spcPts val="0"/>
                        </a:spcBef>
                        <a:spcAft>
                          <a:spcPts val="0"/>
                        </a:spcAft>
                        <a:buClr>
                          <a:schemeClr val="dk1"/>
                        </a:buClr>
                        <a:buSzPts val="400"/>
                        <a:buFont typeface="Arial"/>
                        <a:buNone/>
                      </a:pPr>
                      <a:r>
                        <a:rPr lang="en-US" sz="1400" dirty="0">
                          <a:latin typeface="Times New Roman" panose="02020603050405020304" pitchFamily="18" charset="0"/>
                          <a:cs typeface="Times New Roman" panose="02020603050405020304" pitchFamily="18" charset="0"/>
                        </a:rPr>
                        <a:t> Comparison with SS compensation topology</a:t>
                      </a:r>
                      <a:endParaRPr sz="1400" dirty="0">
                        <a:latin typeface="Times New Roman" panose="02020603050405020304" pitchFamily="18" charset="0"/>
                        <a:cs typeface="Times New Roman" panose="02020603050405020304" pitchFamily="18" charset="0"/>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chemeClr val="dk1"/>
                        </a:buClr>
                        <a:buSzPts val="400"/>
                        <a:buFont typeface="Noto Sans Symbols"/>
                        <a:buNone/>
                      </a:pP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compensation topology, LC/CL</a:t>
                      </a:r>
                    </a:p>
                    <a:p>
                      <a:pPr marL="0" lvl="0" indent="0" algn="just" rtl="0">
                        <a:spcBef>
                          <a:spcPts val="0"/>
                        </a:spcBef>
                        <a:spcAft>
                          <a:spcPts val="0"/>
                        </a:spcAft>
                        <a:buClr>
                          <a:schemeClr val="dk1"/>
                        </a:buClr>
                        <a:buSzPts val="400"/>
                        <a:buFont typeface="Noto Sans Symbols"/>
                        <a:buNone/>
                      </a:pP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This feature is desirable for WPT system due to its drastic simplification for control circuit design. </a:t>
                      </a:r>
                    </a:p>
                    <a:p>
                      <a:pPr marL="0" lvl="0" indent="0" algn="just" rtl="0">
                        <a:spcBef>
                          <a:spcPts val="0"/>
                        </a:spcBef>
                        <a:spcAft>
                          <a:spcPts val="0"/>
                        </a:spcAft>
                        <a:buClr>
                          <a:schemeClr val="dk1"/>
                        </a:buClr>
                        <a:buSzPts val="400"/>
                        <a:buFont typeface="Noto Sans Symbols"/>
                        <a:buNone/>
                      </a:pP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 efficiency-based optimization methodology is presented to achieve highest system efficiency. </a:t>
                      </a:r>
                      <a:endParaRPr sz="14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945525">
                <a:tc>
                  <a:txBody>
                    <a:bodyPr/>
                    <a:lstStyle/>
                    <a:p>
                      <a:pPr marL="0" marR="0" lvl="0" indent="0" algn="just" rtl="0">
                        <a:lnSpc>
                          <a:spcPct val="100000"/>
                        </a:lnSpc>
                        <a:spcBef>
                          <a:spcPts val="0"/>
                        </a:spcBef>
                        <a:spcAft>
                          <a:spcPts val="0"/>
                        </a:spcAft>
                        <a:buClr>
                          <a:schemeClr val="dk1"/>
                        </a:buClr>
                        <a:buSzPts val="450"/>
                        <a:buFont typeface="Arial"/>
                        <a:buNone/>
                      </a:pPr>
                      <a:r>
                        <a:rPr lang="en-US"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4.</a:t>
                      </a:r>
                      <a:endParaRPr sz="1400" dirty="0">
                        <a:latin typeface="Times New Roman" panose="02020603050405020304" pitchFamily="18" charset="0"/>
                        <a:cs typeface="Times New Roman" panose="02020603050405020304" pitchFamily="18" charset="0"/>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just" fontAlgn="base"/>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Wireless Power Transfer in Electric Vehicles: A Review on Compensation Topologies, Coil Structures, and Safety Aspects</a:t>
                      </a: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400"/>
                        <a:buFont typeface="Arial"/>
                        <a:buNone/>
                      </a:pPr>
                      <a:r>
                        <a:rPr lang="en-IN" sz="1400" dirty="0">
                          <a:solidFill>
                            <a:schemeClr val="dk1"/>
                          </a:solidFill>
                          <a:latin typeface="Times New Roman" panose="02020603050405020304" pitchFamily="18" charset="0"/>
                          <a:ea typeface="Times New Roman"/>
                          <a:cs typeface="Times New Roman" panose="02020603050405020304" pitchFamily="18" charset="0"/>
                          <a:sym typeface="Times New Roman"/>
                        </a:rPr>
                        <a:t>Benitto Albert Rayan,</a:t>
                      </a:r>
                    </a:p>
                    <a:p>
                      <a:pPr marL="0" marR="0" lvl="0" indent="0" algn="just" rtl="0">
                        <a:lnSpc>
                          <a:spcPct val="100000"/>
                        </a:lnSpc>
                        <a:spcBef>
                          <a:spcPts val="0"/>
                        </a:spcBef>
                        <a:spcAft>
                          <a:spcPts val="0"/>
                        </a:spcAft>
                        <a:buClr>
                          <a:schemeClr val="dk1"/>
                        </a:buClr>
                        <a:buSzPts val="400"/>
                        <a:buFont typeface="Arial"/>
                        <a:buNone/>
                      </a:pPr>
                      <a:r>
                        <a:rPr lang="en-IN" sz="1400" dirty="0">
                          <a:solidFill>
                            <a:schemeClr val="dk1"/>
                          </a:solidFill>
                          <a:latin typeface="Times New Roman" panose="02020603050405020304" pitchFamily="18" charset="0"/>
                          <a:ea typeface="Times New Roman"/>
                          <a:cs typeface="Times New Roman" panose="02020603050405020304" pitchFamily="18" charset="0"/>
                          <a:sym typeface="Times New Roman"/>
                        </a:rPr>
                        <a:t>Umashankar Subramaniam,</a:t>
                      </a:r>
                    </a:p>
                    <a:p>
                      <a:pPr marL="0" marR="0" lvl="0" indent="0" algn="just" rtl="0">
                        <a:lnSpc>
                          <a:spcPct val="100000"/>
                        </a:lnSpc>
                        <a:spcBef>
                          <a:spcPts val="0"/>
                        </a:spcBef>
                        <a:spcAft>
                          <a:spcPts val="0"/>
                        </a:spcAft>
                        <a:buClr>
                          <a:schemeClr val="dk1"/>
                        </a:buClr>
                        <a:buSzPts val="400"/>
                        <a:buFont typeface="Arial"/>
                        <a:buNone/>
                      </a:pPr>
                      <a:r>
                        <a:rPr lang="en-IN" sz="1400" dirty="0">
                          <a:solidFill>
                            <a:schemeClr val="dk1"/>
                          </a:solidFill>
                          <a:latin typeface="Times New Roman" panose="02020603050405020304" pitchFamily="18" charset="0"/>
                          <a:ea typeface="Times New Roman"/>
                          <a:cs typeface="Times New Roman" panose="02020603050405020304" pitchFamily="18" charset="0"/>
                          <a:sym typeface="Times New Roman"/>
                        </a:rPr>
                        <a:t>S.Balamurugan</a:t>
                      </a:r>
                    </a:p>
                    <a:p>
                      <a:pPr marL="0" marR="0" lvl="0" indent="0" algn="just" rtl="0">
                        <a:lnSpc>
                          <a:spcPct val="100000"/>
                        </a:lnSpc>
                        <a:spcBef>
                          <a:spcPts val="0"/>
                        </a:spcBef>
                        <a:spcAft>
                          <a:spcPts val="0"/>
                        </a:spcAft>
                        <a:buClr>
                          <a:schemeClr val="dk1"/>
                        </a:buClr>
                        <a:buSzPts val="400"/>
                        <a:buFont typeface="Arial"/>
                        <a:buNone/>
                      </a:pPr>
                      <a:r>
                        <a:rPr lang="en-IN" sz="1400" dirty="0">
                          <a:solidFill>
                            <a:schemeClr val="dk1"/>
                          </a:solidFill>
                          <a:latin typeface="Times New Roman" panose="02020603050405020304" pitchFamily="18" charset="0"/>
                          <a:ea typeface="Times New Roman"/>
                          <a:cs typeface="Times New Roman" panose="02020603050405020304" pitchFamily="18" charset="0"/>
                          <a:sym typeface="Times New Roman"/>
                        </a:rPr>
                        <a:t>28 March 2023</a:t>
                      </a:r>
                      <a:endParaRPr sz="14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400"/>
                        <a:buFont typeface="Arial"/>
                        <a:buNone/>
                      </a:pPr>
                      <a:r>
                        <a:rPr lang="en-US" sz="1400" dirty="0">
                          <a:latin typeface="Times New Roman" panose="02020603050405020304" pitchFamily="18" charset="0"/>
                          <a:cs typeface="Times New Roman" panose="02020603050405020304" pitchFamily="18" charset="0"/>
                        </a:rPr>
                        <a:t>Renewable Energy Lab, Department of Communications and Networks, College of Engineering,</a:t>
                      </a:r>
                      <a:endParaRPr sz="1400" dirty="0">
                        <a:latin typeface="Times New Roman" panose="02020603050405020304" pitchFamily="18" charset="0"/>
                        <a:cs typeface="Times New Roman" panose="02020603050405020304" pitchFamily="18" charset="0"/>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400"/>
                        <a:buFont typeface="Arial"/>
                        <a:buNone/>
                      </a:pPr>
                      <a:r>
                        <a:rPr lang="en-IN"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Wireless Charging Technologies</a:t>
                      </a:r>
                    </a:p>
                    <a:p>
                      <a:pPr marL="0" marR="0" lvl="0" indent="0" algn="just" rtl="0">
                        <a:lnSpc>
                          <a:spcPct val="100000"/>
                        </a:lnSpc>
                        <a:spcBef>
                          <a:spcPts val="0"/>
                        </a:spcBef>
                        <a:spcAft>
                          <a:spcPts val="0"/>
                        </a:spcAft>
                        <a:buClr>
                          <a:schemeClr val="dk1"/>
                        </a:buClr>
                        <a:buSzPts val="400"/>
                        <a:buFont typeface="Arial"/>
                        <a:buNone/>
                      </a:pPr>
                      <a:r>
                        <a:rPr lang="en-US"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Conductive Type, Plug-In Charging, or Wired Charging</a:t>
                      </a:r>
                      <a:endParaRPr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400"/>
                        <a:buFont typeface="Arial"/>
                        <a:buNone/>
                      </a:pP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Different shapes of coil designs, and types of compensation topologies have been studied for varying power levels in EV applications</a:t>
                      </a:r>
                      <a:endParaRPr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21899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f2b3676371_0_0"/>
          <p:cNvSpPr txBox="1">
            <a:spLocks noGrp="1"/>
          </p:cNvSpPr>
          <p:nvPr>
            <p:ph type="title"/>
          </p:nvPr>
        </p:nvSpPr>
        <p:spPr>
          <a:xfrm>
            <a:off x="227284" y="1397186"/>
            <a:ext cx="8329500" cy="4621200"/>
          </a:xfrm>
          <a:prstGeom prst="rect">
            <a:avLst/>
          </a:prstGeom>
        </p:spPr>
        <p:txBody>
          <a:bodyPr spcFirstLastPara="1" wrap="square" lIns="90000" tIns="46800" rIns="90000" bIns="46800" numCol="1" anchor="t" anchorCtr="0">
            <a:noAutofit/>
          </a:bodyPr>
          <a:lstStyle/>
          <a:p>
            <a:pPr marL="0" lvl="0" indent="0" algn="just" rtl="0">
              <a:spcBef>
                <a:spcPts val="0"/>
              </a:spcBef>
              <a:spcAft>
                <a:spcPts val="0"/>
              </a:spcAft>
              <a:buNone/>
            </a:pPr>
            <a:br>
              <a:rPr lang="en-US" sz="1800" b="0" dirty="0">
                <a:latin typeface="Times New Roman" panose="02020603050405020304" pitchFamily="18" charset="0"/>
                <a:cs typeface="Times New Roman" panose="02020603050405020304" pitchFamily="18" charset="0"/>
              </a:rPr>
            </a:br>
            <a:r>
              <a:rPr lang="en-US" sz="1800" b="0" dirty="0">
                <a:latin typeface="Times New Roman" panose="02020603050405020304" pitchFamily="18" charset="0"/>
                <a:cs typeface="Times New Roman" panose="02020603050405020304" pitchFamily="18" charset="0"/>
              </a:rPr>
              <a:t>In our simulation of an inductive coupling circuit with a full-bridge rectifier, we studied how changing the coupling coefficient (K) affects energy transfer efficiency. Higher K values improved power transfer, but lower values posed challenges. Using a full bridge rectifier showed nuances in rectification, impacting voltage ripple and efficiency. </a:t>
            </a:r>
            <a:br>
              <a:rPr lang="en-US" sz="1800" b="0" dirty="0">
                <a:latin typeface="Times New Roman" panose="02020603050405020304" pitchFamily="18" charset="0"/>
                <a:cs typeface="Times New Roman" panose="02020603050405020304" pitchFamily="18" charset="0"/>
              </a:rPr>
            </a:br>
            <a:r>
              <a:rPr lang="en-US" sz="1800" b="0" dirty="0">
                <a:latin typeface="Times New Roman" panose="02020603050405020304" pitchFamily="18" charset="0"/>
                <a:cs typeface="Times New Roman" panose="02020603050405020304" pitchFamily="18" charset="0"/>
              </a:rPr>
              <a:t>This exploration offers insights for designing wireless power transfer systems, emphasizing the importance of ongoing research for improved efficiency in this evolving field.</a:t>
            </a:r>
            <a:endParaRPr lang="en-US" sz="1800" b="0" dirty="0">
              <a:latin typeface="Times New Roman" panose="02020603050405020304" pitchFamily="18" charset="0"/>
              <a:ea typeface="Verdana" panose="020B0604030504040204" pitchFamily="34" charset="0"/>
              <a:cs typeface="Times New Roman" panose="02020603050405020304" pitchFamily="18" charset="0"/>
              <a:sym typeface="Times New Roman"/>
            </a:endParaRPr>
          </a:p>
        </p:txBody>
      </p:sp>
      <p:sp>
        <p:nvSpPr>
          <p:cNvPr id="205" name="Google Shape;205;gf2b3676371_0_0"/>
          <p:cNvSpPr txBox="1">
            <a:spLocks noGrp="1"/>
          </p:cNvSpPr>
          <p:nvPr>
            <p:ph type="body" idx="1"/>
          </p:nvPr>
        </p:nvSpPr>
        <p:spPr>
          <a:xfrm>
            <a:off x="722325" y="462724"/>
            <a:ext cx="7772400" cy="826200"/>
          </a:xfrm>
          <a:prstGeom prst="rect">
            <a:avLst/>
          </a:prstGeom>
        </p:spPr>
        <p:txBody>
          <a:bodyPr spcFirstLastPara="1" wrap="square" lIns="90000" tIns="46800" rIns="90000" bIns="46800" anchor="b" anchorCtr="0">
            <a:noAutofit/>
          </a:bodyPr>
          <a:lstStyle/>
          <a:p>
            <a:pPr marL="0" lvl="0" indent="0" algn="l" rtl="0">
              <a:spcBef>
                <a:spcPts val="800"/>
              </a:spcBef>
              <a:spcAft>
                <a:spcPts val="0"/>
              </a:spcAft>
              <a:buNone/>
            </a:pPr>
            <a:r>
              <a:rPr lang="en-US" dirty="0"/>
              <a:t>                       </a:t>
            </a:r>
            <a:r>
              <a:rPr lang="en-US" dirty="0">
                <a:solidFill>
                  <a:srgbClr val="003399"/>
                </a:solidFill>
                <a:latin typeface="Times New Roman"/>
                <a:ea typeface="Times New Roman"/>
                <a:cs typeface="Times New Roman"/>
                <a:sym typeface="Times New Roman"/>
              </a:rPr>
              <a:t> </a:t>
            </a:r>
            <a:r>
              <a:rPr lang="en-US" sz="3600" b="1" dirty="0">
                <a:solidFill>
                  <a:srgbClr val="003399"/>
                </a:solidFill>
                <a:latin typeface="Times New Roman"/>
                <a:ea typeface="Times New Roman"/>
                <a:cs typeface="Times New Roman"/>
                <a:sym typeface="Times New Roman"/>
              </a:rPr>
              <a:t>CONCLUSION</a:t>
            </a:r>
            <a:endParaRPr sz="3600" b="1" dirty="0">
              <a:solidFill>
                <a:srgbClr val="003399"/>
              </a:solidFill>
              <a:latin typeface="Times New Roman"/>
              <a:ea typeface="Times New Roman"/>
              <a:cs typeface="Times New Roman"/>
              <a:sym typeface="Times New Roman"/>
            </a:endParaRPr>
          </a:p>
        </p:txBody>
      </p:sp>
      <p:sp>
        <p:nvSpPr>
          <p:cNvPr id="206" name="Google Shape;206;gf2b3676371_0_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US"/>
              <a:t>28</a:t>
            </a:fld>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0"/>
          <p:cNvSpPr txBox="1">
            <a:spLocks noGrp="1"/>
          </p:cNvSpPr>
          <p:nvPr>
            <p:ph type="title"/>
          </p:nvPr>
        </p:nvSpPr>
        <p:spPr>
          <a:xfrm>
            <a:off x="686550" y="1200061"/>
            <a:ext cx="7770900" cy="5184600"/>
          </a:xfrm>
          <a:prstGeom prst="rect">
            <a:avLst/>
          </a:prstGeom>
          <a:noFill/>
          <a:ln>
            <a:noFill/>
          </a:ln>
        </p:spPr>
        <p:txBody>
          <a:bodyPr spcFirstLastPara="1" wrap="square" lIns="90000" tIns="46800" rIns="90000" bIns="46800" anchor="ctr" anchorCtr="0">
            <a:noAutofit/>
          </a:bodyPr>
          <a:lstStyle/>
          <a:p>
            <a:pPr lvl="0" algn="l" rtl="0">
              <a:lnSpc>
                <a:spcPct val="100000"/>
              </a:lnSpc>
              <a:spcBef>
                <a:spcPts val="0"/>
              </a:spcBef>
              <a:spcAft>
                <a:spcPts val="0"/>
              </a:spcAft>
              <a:buSzPts val="1400"/>
            </a:pPr>
            <a:r>
              <a:rPr lang="en-IN" sz="1200" dirty="0">
                <a:latin typeface="Times New Roman" panose="02020603050405020304" pitchFamily="18" charset="0"/>
                <a:cs typeface="Times New Roman" panose="02020603050405020304" pitchFamily="18" charset="0"/>
              </a:rPr>
              <a:t> A. K. RamRakhyani, S. Mirabbasi, and C. Mu, "Design and Optimization of Resonance-Based Efficient Wireless Power Delivery Systems for Biomedical Implants," Biomedical Circuits and Systems, IEEE Transactions on, vol. 5.</a:t>
            </a:r>
            <a:br>
              <a:rPr lang="en-IN" sz="1200" dirty="0">
                <a:latin typeface="Times New Roman" panose="02020603050405020304" pitchFamily="18" charset="0"/>
                <a:cs typeface="Times New Roman" panose="02020603050405020304" pitchFamily="18" charset="0"/>
              </a:rPr>
            </a:b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L. Xie, Y. Shi, Y. T. Hou, and H. D. Sherali, "Making sensor networks immortal: An energy-renewal approach with wireless power transfer," IEEE/ACM Transactions on Networking (TON), vol.20, pp. 1748-1761, 2012. </a:t>
            </a:r>
            <a:br>
              <a:rPr lang="en-IN" sz="1200" dirty="0">
                <a:latin typeface="Times New Roman" panose="02020603050405020304" pitchFamily="18" charset="0"/>
                <a:cs typeface="Times New Roman" panose="02020603050405020304" pitchFamily="18" charset="0"/>
              </a:rPr>
            </a:b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B. H. Choi, E. S. Lee, Y. H. Sohn, G. C. Jang, and C. T. Rim, "Six Degrees of Freedom Mobile Inductive Power Transfer by Crossed Dipole Tx and Rx Coils," IEEE Transactions on Power Electronics, vol. 31, pp. 3252</a:t>
            </a:r>
            <a:br>
              <a:rPr lang="en-IN" sz="1200" dirty="0">
                <a:latin typeface="Times New Roman" panose="02020603050405020304" pitchFamily="18" charset="0"/>
                <a:cs typeface="Times New Roman" panose="02020603050405020304" pitchFamily="18" charset="0"/>
              </a:rPr>
            </a:b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Mi, C.C.; Buja, G.; Choi, S.Y.; Rim, C.T. Modern Advances in Wireless Power Transfer System forRoadwayPoweredElectricVehiclesIEEETransInd.Electron.2016,63,6533–6545.</a:t>
            </a:r>
            <a:br>
              <a:rPr lang="en-IN" sz="1200" dirty="0">
                <a:latin typeface="Times New Roman" panose="02020603050405020304" pitchFamily="18" charset="0"/>
                <a:cs typeface="Times New Roman" panose="02020603050405020304" pitchFamily="18" charset="0"/>
              </a:rPr>
            </a:b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Ghosh, A. Possibilities and Challenges for the Inclusion of the Electric Vehicle (EV) to Reduce the Carbon Footprint in the Transport Sector: A Review. Energies 2020, 13, 2602.</a:t>
            </a:r>
            <a:br>
              <a:rPr lang="en-IN" sz="1200" dirty="0">
                <a:latin typeface="Times New Roman" panose="02020603050405020304" pitchFamily="18" charset="0"/>
                <a:cs typeface="Times New Roman" panose="02020603050405020304" pitchFamily="18" charset="0"/>
              </a:rPr>
            </a:b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González Palencia, J.C.; Nguyen, V.T.; Araki, M.; Shiga, S. The Role of Powertrain Electrification in Achieving Deep Decarbonization in Road Freight Transport. Energies 2020, 13, 2459.</a:t>
            </a:r>
            <a:br>
              <a:rPr lang="en-IN" sz="1200" dirty="0">
                <a:latin typeface="Times New Roman" panose="02020603050405020304" pitchFamily="18" charset="0"/>
                <a:cs typeface="Times New Roman" panose="02020603050405020304" pitchFamily="18" charset="0"/>
              </a:rPr>
            </a:b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Xiaoli, S.; Zhengguo, L.; Xiaolin, W.; Chengjiang, L. Technology Development of Electric Vehicles: A Review. Energies 2020, 13, 90.</a:t>
            </a:r>
            <a:br>
              <a:rPr lang="en-IN" sz="1200" dirty="0">
                <a:latin typeface="Times New Roman" panose="02020603050405020304" pitchFamily="18" charset="0"/>
                <a:cs typeface="Times New Roman" panose="02020603050405020304" pitchFamily="18" charset="0"/>
              </a:rPr>
            </a:b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DeSantis, M.; Agnelli, S.; Patanè, F.; Giannini, O.; Bella, G. Experimental Study for the Assessment of the Measurement Uncertainty Associated with Electric Powertrain E ciency Using the Back-to-Back Direct Method. Energies 2018, 11, 3536. </a:t>
            </a:r>
            <a:br>
              <a:rPr lang="en-IN" sz="1200" dirty="0">
                <a:latin typeface="Times New Roman" panose="02020603050405020304" pitchFamily="18" charset="0"/>
                <a:cs typeface="Times New Roman" panose="02020603050405020304" pitchFamily="18" charset="0"/>
              </a:rPr>
            </a:b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S. A. Zaini, S. H. Yusoff, A. A. Abdullah, S. Khan, F. A. Rahman, and N. N. Nanda, “Investigation of magnetic properties for different coil sizes of dynamic wireless charging pads for electric vehicles (EV),” IIUM Eng. J., vol. 21, no. 1, pp. 23–32, 2020,doi:10.31436/iiumej.v21i1.1108.  </a:t>
            </a:r>
            <a:br>
              <a:rPr lang="en-IN" sz="1200" dirty="0">
                <a:latin typeface="Times New Roman" panose="02020603050405020304" pitchFamily="18" charset="0"/>
                <a:cs typeface="Times New Roman" panose="02020603050405020304" pitchFamily="18" charset="0"/>
              </a:rPr>
            </a:br>
            <a:endParaRPr sz="12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12" name="Google Shape;212;p10"/>
          <p:cNvSpPr txBox="1">
            <a:spLocks noGrp="1"/>
          </p:cNvSpPr>
          <p:nvPr>
            <p:ph type="body" idx="1"/>
          </p:nvPr>
        </p:nvSpPr>
        <p:spPr>
          <a:xfrm>
            <a:off x="438915" y="118410"/>
            <a:ext cx="8266169" cy="597207"/>
          </a:xfrm>
          <a:prstGeom prst="rect">
            <a:avLst/>
          </a:prstGeom>
          <a:noFill/>
          <a:ln>
            <a:noFill/>
          </a:ln>
        </p:spPr>
        <p:txBody>
          <a:bodyPr spcFirstLastPara="1" wrap="square" lIns="90000" tIns="46800" rIns="90000" bIns="46800" anchor="t" anchorCtr="0">
            <a:noAutofit/>
          </a:bodyPr>
          <a:lstStyle/>
          <a:p>
            <a:pPr marL="0" lvl="0" indent="0" algn="ctr" rtl="0">
              <a:lnSpc>
                <a:spcPct val="100000"/>
              </a:lnSpc>
              <a:spcBef>
                <a:spcPts val="800"/>
              </a:spcBef>
              <a:spcAft>
                <a:spcPts val="0"/>
              </a:spcAft>
              <a:buSzPts val="3200"/>
              <a:buNone/>
            </a:pPr>
            <a:r>
              <a:rPr lang="en-US" b="1" dirty="0">
                <a:solidFill>
                  <a:srgbClr val="262699"/>
                </a:solidFill>
                <a:latin typeface="Times New Roman"/>
                <a:ea typeface="Times New Roman"/>
                <a:cs typeface="Times New Roman"/>
                <a:sym typeface="Times New Roman"/>
              </a:rPr>
              <a:t>REFERENCES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
          <p:cNvSpPr txBox="1">
            <a:spLocks noGrp="1"/>
          </p:cNvSpPr>
          <p:nvPr>
            <p:ph type="title"/>
          </p:nvPr>
        </p:nvSpPr>
        <p:spPr>
          <a:xfrm>
            <a:off x="457200" y="190501"/>
            <a:ext cx="8221662" cy="1084118"/>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SzPts val="1400"/>
              <a:buNone/>
            </a:pPr>
            <a:r>
              <a:rPr lang="en-US" sz="3200" b="1" dirty="0">
                <a:solidFill>
                  <a:srgbClr val="21218A"/>
                </a:solidFill>
                <a:latin typeface="Times New Roman"/>
                <a:ea typeface="Times New Roman"/>
                <a:cs typeface="Times New Roman"/>
                <a:sym typeface="Times New Roman"/>
              </a:rPr>
              <a:t>OBJECTIVES</a:t>
            </a:r>
            <a:endParaRPr sz="3200" dirty="0"/>
          </a:p>
        </p:txBody>
      </p:sp>
      <p:sp>
        <p:nvSpPr>
          <p:cNvPr id="158" name="Google Shape;158;p3"/>
          <p:cNvSpPr txBox="1">
            <a:spLocks noGrp="1"/>
          </p:cNvSpPr>
          <p:nvPr>
            <p:ph type="body" idx="1"/>
          </p:nvPr>
        </p:nvSpPr>
        <p:spPr>
          <a:xfrm>
            <a:off x="457200" y="1260764"/>
            <a:ext cx="8221662" cy="4857461"/>
          </a:xfrm>
          <a:prstGeom prst="rect">
            <a:avLst/>
          </a:prstGeom>
          <a:noFill/>
          <a:ln>
            <a:noFill/>
          </a:ln>
        </p:spPr>
        <p:txBody>
          <a:bodyPr spcFirstLastPara="1" wrap="square" lIns="90000" tIns="46800" rIns="90000" bIns="46800" anchor="t" anchorCtr="0">
            <a:noAutofit/>
          </a:bodyPr>
          <a:lstStyle/>
          <a:p>
            <a:pPr marL="457200" lvl="0" indent="-431800" algn="just" rtl="0">
              <a:lnSpc>
                <a:spcPct val="150000"/>
              </a:lnSpc>
              <a:spcBef>
                <a:spcPts val="800"/>
              </a:spcBef>
              <a:spcAft>
                <a:spcPts val="0"/>
              </a:spcAft>
              <a:buSzPts val="3200"/>
              <a:buFont typeface="Arial"/>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sym typeface="Times New Roman"/>
              </a:rPr>
              <a:t>To Design a Wireless power transfer (WPT) technology using inductive power transfer concept for charging electric vehicles (EVs)</a:t>
            </a:r>
          </a:p>
          <a:p>
            <a:pPr marL="457200" lvl="0" indent="-431800" algn="just" rtl="0">
              <a:lnSpc>
                <a:spcPct val="150000"/>
              </a:lnSpc>
              <a:spcBef>
                <a:spcPts val="800"/>
              </a:spcBef>
              <a:spcAft>
                <a:spcPts val="0"/>
              </a:spcAft>
              <a:buSzPts val="3200"/>
              <a:buFont typeface="Arial"/>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sym typeface="Times New Roman"/>
              </a:rPr>
              <a:t>To Design an Inductive Coupling Circuit for Efficient Transfer of 48 voltage from the Primary to Secondary Coil.</a:t>
            </a:r>
          </a:p>
          <a:p>
            <a:pPr algn="just">
              <a:lnSpc>
                <a:spcPct val="150000"/>
              </a:lnSpc>
              <a:buFont typeface="Arial"/>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sym typeface="Times New Roman"/>
              </a:rPr>
              <a:t>To analysis the working of  wireless power transfer for EVs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1"/>
          <p:cNvSpPr txBox="1">
            <a:spLocks noGrp="1"/>
          </p:cNvSpPr>
          <p:nvPr>
            <p:ph type="ctrTitle"/>
          </p:nvPr>
        </p:nvSpPr>
        <p:spPr>
          <a:xfrm>
            <a:off x="1004455" y="2604654"/>
            <a:ext cx="6858000" cy="101614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1400"/>
              <a:buNone/>
            </a:pPr>
            <a:r>
              <a:rPr lang="en-US" sz="4800" b="1" dirty="0">
                <a:solidFill>
                  <a:srgbClr val="2F5496"/>
                </a:solidFill>
                <a:latin typeface="Times New Roman"/>
                <a:ea typeface="Times New Roman"/>
                <a:cs typeface="Times New Roman"/>
                <a:sym typeface="Times New Roman"/>
              </a:rPr>
              <a:t>THANK YOU</a:t>
            </a:r>
            <a:endParaRPr dirty="0">
              <a:solidFill>
                <a:srgbClr val="2F5496"/>
              </a:solidFill>
            </a:endParaRPr>
          </a:p>
        </p:txBody>
      </p:sp>
      <p:sp>
        <p:nvSpPr>
          <p:cNvPr id="218" name="Google Shape;218;p1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30</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5"/>
          <p:cNvSpPr txBox="1">
            <a:spLocks noGrp="1"/>
          </p:cNvSpPr>
          <p:nvPr>
            <p:ph type="title"/>
          </p:nvPr>
        </p:nvSpPr>
        <p:spPr>
          <a:xfrm>
            <a:off x="85725" y="256343"/>
            <a:ext cx="8991600" cy="76200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3200"/>
              <a:buFont typeface="Verdana"/>
              <a:buNone/>
            </a:pPr>
            <a:r>
              <a:rPr lang="en-US" sz="3200" b="1" dirty="0">
                <a:solidFill>
                  <a:srgbClr val="21218A"/>
                </a:solidFill>
                <a:latin typeface="Times New Roman"/>
                <a:ea typeface="Times New Roman"/>
                <a:cs typeface="Times New Roman"/>
                <a:sym typeface="Times New Roman"/>
              </a:rPr>
              <a:t>MOTIVATION</a:t>
            </a:r>
            <a:endParaRPr sz="3200" b="1" dirty="0">
              <a:solidFill>
                <a:srgbClr val="21218A"/>
              </a:solidFill>
              <a:latin typeface="Times New Roman"/>
              <a:ea typeface="Times New Roman"/>
              <a:cs typeface="Times New Roman"/>
              <a:sym typeface="Times New Roman"/>
            </a:endParaRPr>
          </a:p>
        </p:txBody>
      </p:sp>
      <p:sp>
        <p:nvSpPr>
          <p:cNvPr id="164" name="Google Shape;164;p5"/>
          <p:cNvSpPr txBox="1">
            <a:spLocks noGrp="1"/>
          </p:cNvSpPr>
          <p:nvPr>
            <p:ph type="body" idx="1"/>
          </p:nvPr>
        </p:nvSpPr>
        <p:spPr>
          <a:xfrm>
            <a:off x="233045" y="1110823"/>
            <a:ext cx="8696960" cy="5080634"/>
          </a:xfrm>
          <a:prstGeom prst="rect">
            <a:avLst/>
          </a:prstGeom>
          <a:noFill/>
          <a:ln>
            <a:noFill/>
          </a:ln>
        </p:spPr>
        <p:txBody>
          <a:bodyPr spcFirstLastPara="1" wrap="square" lIns="90000" tIns="46800" rIns="90000" bIns="46800" anchor="t" anchorCtr="0">
            <a:noAutofit/>
          </a:bodyPr>
          <a:lstStyle/>
          <a:p>
            <a:pPr marL="457200" lvl="0" indent="-431800" algn="just" rtl="0">
              <a:lnSpc>
                <a:spcPct val="150000"/>
              </a:lnSpc>
              <a:spcBef>
                <a:spcPts val="800"/>
              </a:spcBef>
              <a:spcAft>
                <a:spcPts val="0"/>
              </a:spcAft>
              <a:buSzPts val="3200"/>
              <a:buFont typeface="Arial"/>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sym typeface="Times New Roman"/>
              </a:rPr>
              <a:t>Wireless power transfer (WPT) projects for electric vehicles aim to enhance charging convenience and user experience by eliminating the need for physical cables. </a:t>
            </a:r>
          </a:p>
          <a:p>
            <a:pPr marL="457200" lvl="0" indent="-431800" algn="just" rtl="0">
              <a:lnSpc>
                <a:spcPct val="150000"/>
              </a:lnSpc>
              <a:spcBef>
                <a:spcPts val="800"/>
              </a:spcBef>
              <a:spcAft>
                <a:spcPts val="0"/>
              </a:spcAft>
              <a:buSzPts val="3200"/>
              <a:buFont typeface="Arial"/>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sym typeface="Times New Roman"/>
              </a:rPr>
              <a:t>This technology offers benefits such as reduced wear and tear on connectors, seamless integration into environments like parking lots, and the potential for dynamic charging while vehicles are in motio</a:t>
            </a:r>
            <a:r>
              <a:rPr lang="en-US" sz="1800" i="0" dirty="0">
                <a:latin typeface="Times New Roman" panose="02020603050405020304" pitchFamily="18" charset="0"/>
                <a:ea typeface="Verdana" panose="020B0604030504040204" pitchFamily="34" charset="0"/>
                <a:cs typeface="Times New Roman" panose="02020603050405020304" pitchFamily="18" charset="0"/>
                <a:sym typeface="Times New Roman"/>
              </a:rPr>
              <a:t>n</a:t>
            </a:r>
            <a:r>
              <a:rPr lang="en-US" sz="1800" dirty="0">
                <a:latin typeface="Times New Roman" panose="02020603050405020304" pitchFamily="18" charset="0"/>
                <a:ea typeface="Verdana" panose="020B0604030504040204" pitchFamily="34" charset="0"/>
                <a:cs typeface="Times New Roman" panose="02020603050405020304" pitchFamily="18" charset="0"/>
                <a:sym typeface="Times New Roman"/>
              </a:rPr>
              <a:t>. </a:t>
            </a:r>
          </a:p>
          <a:p>
            <a:pPr marL="457200" lvl="0" indent="-431800" algn="just" rtl="0">
              <a:lnSpc>
                <a:spcPct val="150000"/>
              </a:lnSpc>
              <a:spcBef>
                <a:spcPts val="800"/>
              </a:spcBef>
              <a:spcAft>
                <a:spcPts val="0"/>
              </a:spcAft>
              <a:buSzPts val="3200"/>
              <a:buFont typeface="Arial"/>
              <a:buChar char="•"/>
            </a:pPr>
            <a:endParaRPr lang="en-US" sz="1800" dirty="0">
              <a:latin typeface="Times New Roman" panose="02020603050405020304" pitchFamily="18" charset="0"/>
              <a:ea typeface="Verdana" panose="020B0604030504040204" pitchFamily="34" charset="0"/>
              <a:cs typeface="Times New Roman" panose="02020603050405020304" pitchFamily="18" charset="0"/>
              <a:sym typeface="Times New Roman"/>
            </a:endParaRPr>
          </a:p>
          <a:p>
            <a:pPr marL="25400" lvl="0" indent="0" algn="just" rtl="0">
              <a:lnSpc>
                <a:spcPct val="150000"/>
              </a:lnSpc>
              <a:spcBef>
                <a:spcPts val="800"/>
              </a:spcBef>
              <a:spcAft>
                <a:spcPts val="0"/>
              </a:spcAft>
              <a:buSzPts val="3200"/>
              <a:buNone/>
            </a:pPr>
            <a:endParaRPr sz="1800" dirty="0">
              <a:latin typeface="Times New Roman" panose="02020603050405020304" pitchFamily="18" charset="0"/>
              <a:ea typeface="Verdana" panose="020B0604030504040204" pitchFamily="34" charset="0"/>
              <a:cs typeface="Times New Roman" panose="02020603050405020304" pitchFamily="18" charset="0"/>
              <a:sym typeface="Times New Roman"/>
            </a:endParaRPr>
          </a:p>
          <a:p>
            <a:pPr marL="457200" lvl="0" indent="-228600" algn="just" rtl="0">
              <a:lnSpc>
                <a:spcPct val="150000"/>
              </a:lnSpc>
              <a:spcBef>
                <a:spcPts val="800"/>
              </a:spcBef>
              <a:spcAft>
                <a:spcPts val="0"/>
              </a:spcAft>
              <a:buSzPts val="3200"/>
              <a:buFont typeface="Arial"/>
              <a:buNone/>
            </a:pPr>
            <a:endParaRPr sz="1800" dirty="0">
              <a:latin typeface="Times New Roman" panose="02020603050405020304" pitchFamily="18" charset="0"/>
              <a:ea typeface="Verdana" panose="020B0604030504040204" pitchFamily="34" charset="0"/>
              <a:cs typeface="Times New Roman" panose="02020603050405020304" pitchFamily="18" charset="0"/>
              <a:sym typeface="Times New Roman"/>
            </a:endParaRPr>
          </a:p>
          <a:p>
            <a:pPr marL="457200" lvl="0" indent="-228600" algn="just" rtl="0">
              <a:lnSpc>
                <a:spcPct val="150000"/>
              </a:lnSpc>
              <a:spcBef>
                <a:spcPts val="800"/>
              </a:spcBef>
              <a:spcAft>
                <a:spcPts val="0"/>
              </a:spcAft>
              <a:buSzPts val="3200"/>
              <a:buFont typeface="Arial"/>
              <a:buNone/>
            </a:pPr>
            <a:endParaRPr sz="1800" dirty="0">
              <a:latin typeface="Times New Roman" panose="02020603050405020304" pitchFamily="18" charset="0"/>
              <a:ea typeface="Verdana" panose="020B0604030504040204" pitchFamily="34" charset="0"/>
              <a:cs typeface="Times New Roman" panose="02020603050405020304" pitchFamily="18" charset="0"/>
              <a:sym typeface="Times New Roman"/>
            </a:endParaRPr>
          </a:p>
          <a:p>
            <a:pPr marL="457200" lvl="0" indent="-228600" algn="ctr" rtl="0">
              <a:lnSpc>
                <a:spcPct val="100000"/>
              </a:lnSpc>
              <a:spcBef>
                <a:spcPts val="800"/>
              </a:spcBef>
              <a:spcAft>
                <a:spcPts val="0"/>
              </a:spcAft>
              <a:buSzPts val="3200"/>
              <a:buFont typeface="Arial"/>
              <a:buNone/>
            </a:pPr>
            <a:endParaRPr sz="1800" dirty="0">
              <a:latin typeface="Times New Roman" panose="02020603050405020304" pitchFamily="18" charset="0"/>
              <a:ea typeface="Verdana" panose="020B0604030504040204" pitchFamily="34" charset="0"/>
              <a:cs typeface="Times New Roman" panose="02020603050405020304" pitchFamily="18" charset="0"/>
              <a:sym typeface="Times New Roman"/>
            </a:endParaRPr>
          </a:p>
          <a:p>
            <a:pPr marL="457200" lvl="0" indent="-228600" algn="l" rtl="0">
              <a:lnSpc>
                <a:spcPct val="100000"/>
              </a:lnSpc>
              <a:spcBef>
                <a:spcPts val="800"/>
              </a:spcBef>
              <a:spcAft>
                <a:spcPts val="0"/>
              </a:spcAft>
              <a:buSzPts val="3200"/>
              <a:buFont typeface="Arial"/>
              <a:buNone/>
            </a:pPr>
            <a:endParaRPr sz="1800" dirty="0">
              <a:latin typeface="Times New Roman" panose="02020603050405020304" pitchFamily="18" charset="0"/>
              <a:ea typeface="Verdana" panose="020B0604030504040204" pitchFamily="34" charset="0"/>
              <a:cs typeface="Times New Roman" panose="02020603050405020304" pitchFamily="18" charset="0"/>
            </a:endParaRPr>
          </a:p>
          <a:p>
            <a:pPr marL="495300" lvl="0" indent="-190500" algn="just" rtl="0">
              <a:lnSpc>
                <a:spcPct val="100000"/>
              </a:lnSpc>
              <a:spcBef>
                <a:spcPts val="800"/>
              </a:spcBef>
              <a:spcAft>
                <a:spcPts val="0"/>
              </a:spcAft>
              <a:buSzPts val="2400"/>
              <a:buFont typeface="Arial"/>
              <a:buNone/>
            </a:pPr>
            <a:endParaRPr sz="1800" i="0" u="none" dirty="0">
              <a:solidFill>
                <a:srgbClr val="222222"/>
              </a:solidFill>
              <a:latin typeface="Times New Roman" panose="02020603050405020304" pitchFamily="18" charset="0"/>
              <a:ea typeface="Verdana" panose="020B0604030504040204" pitchFamily="34" charset="0"/>
              <a:cs typeface="Times New Roman" panose="02020603050405020304" pitchFamily="18" charset="0"/>
              <a:sym typeface="Times New Roman"/>
            </a:endParaRPr>
          </a:p>
        </p:txBody>
      </p:sp>
      <p:sp>
        <p:nvSpPr>
          <p:cNvPr id="165" name="Google Shape;165;p5"/>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6"/>
          <p:cNvSpPr txBox="1">
            <a:spLocks noGrp="1"/>
          </p:cNvSpPr>
          <p:nvPr>
            <p:ph type="body" idx="1"/>
          </p:nvPr>
        </p:nvSpPr>
        <p:spPr>
          <a:xfrm>
            <a:off x="632533" y="1039"/>
            <a:ext cx="7772400" cy="858900"/>
          </a:xfrm>
          <a:prstGeom prst="rect">
            <a:avLst/>
          </a:prstGeom>
          <a:noFill/>
          <a:ln>
            <a:noFill/>
          </a:ln>
        </p:spPr>
        <p:txBody>
          <a:bodyPr spcFirstLastPara="1" wrap="square" lIns="90000" tIns="46800" rIns="90000" bIns="46800" anchor="b" anchorCtr="0">
            <a:noAutofit/>
          </a:bodyPr>
          <a:lstStyle/>
          <a:p>
            <a:pPr marL="457200" lvl="0" indent="-228600" algn="ctr" rtl="0">
              <a:lnSpc>
                <a:spcPct val="100000"/>
              </a:lnSpc>
              <a:spcBef>
                <a:spcPts val="800"/>
              </a:spcBef>
              <a:spcAft>
                <a:spcPts val="0"/>
              </a:spcAft>
              <a:buSzPts val="2000"/>
              <a:buNone/>
            </a:pPr>
            <a:r>
              <a:rPr lang="en-US" sz="3200" b="1" dirty="0">
                <a:solidFill>
                  <a:srgbClr val="21218A"/>
                </a:solidFill>
                <a:latin typeface="Times New Roman"/>
                <a:ea typeface="Times New Roman"/>
                <a:cs typeface="Times New Roman"/>
                <a:sym typeface="Times New Roman"/>
              </a:rPr>
              <a:t>PROCESS WORKFLOW</a:t>
            </a:r>
            <a:endParaRPr dirty="0"/>
          </a:p>
        </p:txBody>
      </p:sp>
      <p:sp>
        <p:nvSpPr>
          <p:cNvPr id="178" name="Google Shape;178;p6"/>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dirty="0"/>
          </a:p>
        </p:txBody>
      </p:sp>
      <p:pic>
        <p:nvPicPr>
          <p:cNvPr id="1028" name="Picture 4" descr="Energies | Free Full-Text | Design and Analysis of a Novel Magnetic Coupler  of an In-Wheel Wireless Power Transfer System for Electric Vehicles">
            <a:extLst>
              <a:ext uri="{FF2B5EF4-FFF2-40B4-BE49-F238E27FC236}">
                <a16:creationId xmlns:a16="http://schemas.microsoft.com/office/drawing/2014/main" id="{78A0BFDE-D8DE-67CE-4936-C7E0939DF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2187" y="988396"/>
            <a:ext cx="5347252" cy="21147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B2B57EE-CFBB-D66B-228F-7869DC67CB12}"/>
              </a:ext>
            </a:extLst>
          </p:cNvPr>
          <p:cNvSpPr txBox="1"/>
          <p:nvPr/>
        </p:nvSpPr>
        <p:spPr>
          <a:xfrm>
            <a:off x="707665" y="3185281"/>
            <a:ext cx="7609399" cy="3216265"/>
          </a:xfrm>
          <a:prstGeom prst="rect">
            <a:avLst/>
          </a:prstGeom>
          <a:noFill/>
        </p:spPr>
        <p:txBody>
          <a:bodyPr wrap="square">
            <a:spAutoFit/>
          </a:bodyPr>
          <a:lstStyle/>
          <a:p>
            <a:pPr marL="342900" indent="-342900" algn="just">
              <a:lnSpc>
                <a:spcPct val="150000"/>
              </a:lnSpc>
              <a:buAutoNum type="arabicPeriod"/>
            </a:pPr>
            <a:r>
              <a:rPr lang="en-US" b="1" dirty="0">
                <a:latin typeface="Times New Roman" panose="02020603050405020304" pitchFamily="18" charset="0"/>
                <a:ea typeface="Verdana" panose="020B0604030504040204" pitchFamily="34" charset="0"/>
                <a:cs typeface="Times New Roman" panose="02020603050405020304" pitchFamily="18" charset="0"/>
              </a:rPr>
              <a:t>Grid input: </a:t>
            </a:r>
            <a:r>
              <a:rPr lang="en-US" dirty="0">
                <a:latin typeface="Times New Roman" panose="02020603050405020304" pitchFamily="18" charset="0"/>
                <a:ea typeface="Verdana" panose="020B0604030504040204" pitchFamily="34" charset="0"/>
                <a:cs typeface="Times New Roman" panose="02020603050405020304" pitchFamily="18" charset="0"/>
              </a:rPr>
              <a:t>Supply from AC source of 230 volts with low frequency (approx.50 Hz).</a:t>
            </a:r>
          </a:p>
          <a:p>
            <a:pPr marL="342900" indent="-342900" algn="just">
              <a:lnSpc>
                <a:spcPct val="150000"/>
              </a:lnSpc>
              <a:buAutoNum type="arabicPeriod"/>
            </a:pPr>
            <a:r>
              <a:rPr lang="en-US" b="1" dirty="0">
                <a:latin typeface="Times New Roman" panose="02020603050405020304" pitchFamily="18" charset="0"/>
                <a:ea typeface="Verdana" panose="020B0604030504040204" pitchFamily="34" charset="0"/>
                <a:cs typeface="Times New Roman" panose="02020603050405020304" pitchFamily="18" charset="0"/>
              </a:rPr>
              <a:t>Full bridge Rectifier:</a:t>
            </a:r>
            <a:r>
              <a:rPr lang="en-US" dirty="0">
                <a:latin typeface="Times New Roman" panose="02020603050405020304" pitchFamily="18" charset="0"/>
                <a:ea typeface="Verdana" panose="020B0604030504040204" pitchFamily="34" charset="0"/>
                <a:cs typeface="Times New Roman" panose="02020603050405020304" pitchFamily="18" charset="0"/>
              </a:rPr>
              <a:t> AC power is converted into DC power</a:t>
            </a:r>
            <a:endParaRPr lang="en-US" b="1" dirty="0">
              <a:latin typeface="Times New Roman" panose="02020603050405020304" pitchFamily="18" charset="0"/>
              <a:ea typeface="Verdana" panose="020B0604030504040204" pitchFamily="34" charset="0"/>
              <a:cs typeface="Times New Roman" panose="02020603050405020304" pitchFamily="18" charset="0"/>
            </a:endParaRPr>
          </a:p>
          <a:p>
            <a:pPr marL="342900" indent="-342900" algn="just">
              <a:lnSpc>
                <a:spcPct val="150000"/>
              </a:lnSpc>
              <a:buAutoNum type="arabicPeriod"/>
            </a:pPr>
            <a:r>
              <a:rPr lang="en-US" b="1" dirty="0">
                <a:latin typeface="Times New Roman" panose="02020603050405020304" pitchFamily="18" charset="0"/>
                <a:ea typeface="Verdana" panose="020B0604030504040204" pitchFamily="34" charset="0"/>
                <a:cs typeface="Times New Roman" panose="02020603050405020304" pitchFamily="18" charset="0"/>
              </a:rPr>
              <a:t>MOSFET Inverter:</a:t>
            </a:r>
            <a:r>
              <a:rPr lang="en-US" dirty="0">
                <a:latin typeface="Times New Roman" panose="02020603050405020304" pitchFamily="18" charset="0"/>
                <a:ea typeface="Verdana" panose="020B0604030504040204" pitchFamily="34" charset="0"/>
                <a:cs typeface="Times New Roman" panose="02020603050405020304" pitchFamily="18" charset="0"/>
              </a:rPr>
              <a:t> The low frequency DC power is converted into High frequency AC power. </a:t>
            </a:r>
          </a:p>
          <a:p>
            <a:pPr marL="342900" indent="-342900" algn="just">
              <a:lnSpc>
                <a:spcPct val="150000"/>
              </a:lnSpc>
              <a:buAutoNum type="arabicPeriod"/>
            </a:pPr>
            <a:r>
              <a:rPr lang="en-US" b="1" dirty="0">
                <a:latin typeface="Times New Roman" panose="02020603050405020304" pitchFamily="18" charset="0"/>
                <a:ea typeface="Verdana" panose="020B0604030504040204" pitchFamily="34" charset="0"/>
                <a:cs typeface="Times New Roman" panose="02020603050405020304" pitchFamily="18" charset="0"/>
              </a:rPr>
              <a:t>Mutual inductance: </a:t>
            </a:r>
            <a:r>
              <a:rPr lang="en-US" dirty="0">
                <a:latin typeface="Times New Roman" panose="02020603050405020304" pitchFamily="18" charset="0"/>
                <a:ea typeface="Verdana" panose="020B0604030504040204" pitchFamily="34" charset="0"/>
                <a:cs typeface="Times New Roman" panose="02020603050405020304" pitchFamily="18" charset="0"/>
              </a:rPr>
              <a:t>Then the High frequency AC current is passes through the primary coil which generates alternating flux. Now the alternating flux induces EMF in secondary coil due to electro magnetic induction. The coils are not connected by any core and separated by air space-Loosely coupled AC current induced in secondary coil is rectified and produced DC output which charges the battery.</a:t>
            </a:r>
            <a:endParaRPr lang="en-US" b="1" dirty="0">
              <a:latin typeface="Times New Roman" panose="02020603050405020304" pitchFamily="18" charset="0"/>
              <a:ea typeface="Verdana" panose="020B0604030504040204" pitchFamily="34" charset="0"/>
              <a:cs typeface="Times New Roman" panose="02020603050405020304" pitchFamily="18" charset="0"/>
            </a:endParaRPr>
          </a:p>
          <a:p>
            <a:pPr marL="342900" indent="-342900" algn="just">
              <a:lnSpc>
                <a:spcPct val="150000"/>
              </a:lnSpc>
              <a:buAutoNum type="arabicPeriod"/>
            </a:pPr>
            <a:r>
              <a:rPr lang="en-US" b="1" dirty="0">
                <a:latin typeface="Times New Roman" panose="02020603050405020304" pitchFamily="18" charset="0"/>
                <a:ea typeface="Verdana" panose="020B0604030504040204" pitchFamily="34" charset="0"/>
                <a:cs typeface="Times New Roman" panose="02020603050405020304" pitchFamily="18" charset="0"/>
              </a:rPr>
              <a:t>Battery:  </a:t>
            </a:r>
            <a:r>
              <a:rPr lang="en-US" dirty="0">
                <a:latin typeface="Times New Roman" panose="02020603050405020304" pitchFamily="18" charset="0"/>
                <a:ea typeface="Verdana" panose="020B0604030504040204" pitchFamily="34" charset="0"/>
                <a:cs typeface="Times New Roman" panose="02020603050405020304" pitchFamily="18" charset="0"/>
              </a:rPr>
              <a:t>output</a:t>
            </a:r>
            <a:r>
              <a:rPr lang="en-US" b="1" dirty="0">
                <a:latin typeface="Times New Roman" panose="02020603050405020304" pitchFamily="18" charset="0"/>
                <a:ea typeface="Verdana" panose="020B0604030504040204" pitchFamily="34" charset="0"/>
                <a:cs typeface="Times New Roman" panose="02020603050405020304" pitchFamily="18" charset="0"/>
              </a:rPr>
              <a:t> </a:t>
            </a:r>
            <a:r>
              <a:rPr lang="en-US" dirty="0">
                <a:latin typeface="Times New Roman" panose="02020603050405020304" pitchFamily="18" charset="0"/>
                <a:ea typeface="Verdana" panose="020B0604030504040204" pitchFamily="34" charset="0"/>
                <a:cs typeface="Times New Roman" panose="02020603050405020304" pitchFamily="18" charset="0"/>
              </a:rPr>
              <a:t>power stored to the battery</a:t>
            </a:r>
            <a:endParaRPr lang="en-US" b="1" dirty="0">
              <a:latin typeface="Times New Roman" panose="02020603050405020304" pitchFamily="18" charset="0"/>
              <a:ea typeface="Verdana" panose="020B0604030504040204" pitchFamily="34" charset="0"/>
              <a:cs typeface="Times New Roman" panose="02020603050405020304" pitchFamily="18" charset="0"/>
            </a:endParaRPr>
          </a:p>
          <a:p>
            <a:endParaRPr lang="en-US" dirty="0">
              <a:latin typeface="Verdana" panose="020B0604030504040204" pitchFamily="34" charset="0"/>
              <a:ea typeface="Verdana" panose="020B060403050404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1ED2A-0FBD-E1C8-F8C9-274C38F0BD07}"/>
              </a:ext>
            </a:extLst>
          </p:cNvPr>
          <p:cNvSpPr>
            <a:spLocks noGrp="1"/>
          </p:cNvSpPr>
          <p:nvPr>
            <p:ph type="title"/>
          </p:nvPr>
        </p:nvSpPr>
        <p:spPr>
          <a:xfrm>
            <a:off x="685799" y="616376"/>
            <a:ext cx="7772400" cy="1362075"/>
          </a:xfrm>
        </p:spPr>
        <p:txBody>
          <a:bodyPr/>
          <a:lstStyle/>
          <a:p>
            <a:r>
              <a:rPr lang="en-US" sz="3200" dirty="0">
                <a:solidFill>
                  <a:srgbClr val="21218A"/>
                </a:solidFill>
                <a:latin typeface="Times New Roman"/>
                <a:ea typeface="Times New Roman"/>
                <a:cs typeface="Times New Roman"/>
                <a:sym typeface="Times New Roman"/>
              </a:rPr>
              <a:t>INDUCTIVE COUPLED CIRCUIT DESIGN</a:t>
            </a:r>
            <a:endParaRPr lang="en-US" dirty="0"/>
          </a:p>
        </p:txBody>
      </p:sp>
      <p:sp>
        <p:nvSpPr>
          <p:cNvPr id="3" name="Text Placeholder 2">
            <a:extLst>
              <a:ext uri="{FF2B5EF4-FFF2-40B4-BE49-F238E27FC236}">
                <a16:creationId xmlns:a16="http://schemas.microsoft.com/office/drawing/2014/main" id="{993ED45A-51CF-BC86-ABD4-92B01067FBA2}"/>
              </a:ext>
            </a:extLst>
          </p:cNvPr>
          <p:cNvSpPr>
            <a:spLocks noGrp="1"/>
          </p:cNvSpPr>
          <p:nvPr>
            <p:ph type="body" idx="1"/>
          </p:nvPr>
        </p:nvSpPr>
        <p:spPr>
          <a:xfrm>
            <a:off x="586291" y="3428999"/>
            <a:ext cx="8233243" cy="3242145"/>
          </a:xfrm>
        </p:spPr>
        <p:txBody>
          <a:bodyPr/>
          <a:lstStyle/>
          <a:p>
            <a:pPr marL="571500" indent="-342900" algn="jus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V</a:t>
            </a:r>
            <a:r>
              <a:rPr lang="en-US" sz="1800" baseline="-25000" dirty="0">
                <a:latin typeface="Times New Roman" panose="02020603050405020304" pitchFamily="18" charset="0"/>
                <a:ea typeface="Verdana" panose="020B0604030504040204" pitchFamily="34" charset="0"/>
                <a:cs typeface="Times New Roman" panose="02020603050405020304" pitchFamily="18" charset="0"/>
              </a:rPr>
              <a:t>tx</a:t>
            </a:r>
            <a:r>
              <a:rPr lang="en-US" sz="1800" dirty="0">
                <a:latin typeface="Times New Roman" panose="02020603050405020304" pitchFamily="18" charset="0"/>
                <a:ea typeface="Verdana" panose="020B0604030504040204" pitchFamily="34" charset="0"/>
                <a:cs typeface="Times New Roman" panose="02020603050405020304" pitchFamily="18" charset="0"/>
              </a:rPr>
              <a:t>- Primary side voltage supply(high frequency AC voltage)</a:t>
            </a:r>
          </a:p>
          <a:p>
            <a:pPr marL="571500" indent="-342900" algn="jus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C</a:t>
            </a:r>
            <a:r>
              <a:rPr lang="en-US" sz="1800" baseline="-25000" dirty="0">
                <a:latin typeface="Times New Roman" panose="02020603050405020304" pitchFamily="18" charset="0"/>
                <a:ea typeface="Verdana" panose="020B0604030504040204" pitchFamily="34" charset="0"/>
                <a:cs typeface="Times New Roman" panose="02020603050405020304" pitchFamily="18" charset="0"/>
              </a:rPr>
              <a:t>1</a:t>
            </a:r>
            <a:r>
              <a:rPr lang="en-US" sz="1800" dirty="0">
                <a:latin typeface="Times New Roman" panose="02020603050405020304" pitchFamily="18" charset="0"/>
                <a:ea typeface="Verdana" panose="020B0604030504040204" pitchFamily="34" charset="0"/>
                <a:cs typeface="Times New Roman" panose="02020603050405020304" pitchFamily="18" charset="0"/>
              </a:rPr>
              <a:t>&amp;L</a:t>
            </a:r>
            <a:r>
              <a:rPr lang="en-US" sz="1800" baseline="-25000" dirty="0">
                <a:latin typeface="Times New Roman" panose="02020603050405020304" pitchFamily="18" charset="0"/>
                <a:ea typeface="Verdana" panose="020B0604030504040204" pitchFamily="34" charset="0"/>
                <a:cs typeface="Times New Roman" panose="02020603050405020304" pitchFamily="18" charset="0"/>
              </a:rPr>
              <a:t>1</a:t>
            </a:r>
            <a:r>
              <a:rPr lang="en-US" sz="1800" dirty="0">
                <a:latin typeface="Times New Roman" panose="02020603050405020304" pitchFamily="18" charset="0"/>
                <a:ea typeface="Verdana" panose="020B0604030504040204" pitchFamily="34" charset="0"/>
                <a:cs typeface="Times New Roman" panose="02020603050405020304" pitchFamily="18" charset="0"/>
              </a:rPr>
              <a:t>-Primary side capacitor and inductor.</a:t>
            </a:r>
          </a:p>
          <a:p>
            <a:pPr marL="571500" indent="-342900" algn="jus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C</a:t>
            </a:r>
            <a:r>
              <a:rPr lang="en-US" sz="1800" baseline="-25000" dirty="0">
                <a:latin typeface="Times New Roman" panose="02020603050405020304" pitchFamily="18" charset="0"/>
                <a:ea typeface="Verdana" panose="020B0604030504040204" pitchFamily="34" charset="0"/>
                <a:cs typeface="Times New Roman" panose="02020603050405020304" pitchFamily="18" charset="0"/>
              </a:rPr>
              <a:t>2</a:t>
            </a:r>
            <a:r>
              <a:rPr lang="en-US" sz="1800" dirty="0">
                <a:latin typeface="Times New Roman" panose="02020603050405020304" pitchFamily="18" charset="0"/>
                <a:ea typeface="Verdana" panose="020B0604030504040204" pitchFamily="34" charset="0"/>
                <a:cs typeface="Times New Roman" panose="02020603050405020304" pitchFamily="18" charset="0"/>
              </a:rPr>
              <a:t>&amp;L</a:t>
            </a:r>
            <a:r>
              <a:rPr lang="en-US" sz="1800" baseline="-25000" dirty="0">
                <a:latin typeface="Times New Roman" panose="02020603050405020304" pitchFamily="18" charset="0"/>
                <a:ea typeface="Verdana" panose="020B0604030504040204" pitchFamily="34" charset="0"/>
                <a:cs typeface="Times New Roman" panose="02020603050405020304" pitchFamily="18" charset="0"/>
              </a:rPr>
              <a:t>2</a:t>
            </a:r>
            <a:r>
              <a:rPr lang="en-US" sz="1800" dirty="0">
                <a:latin typeface="Times New Roman" panose="02020603050405020304" pitchFamily="18" charset="0"/>
                <a:ea typeface="Verdana" panose="020B0604030504040204" pitchFamily="34" charset="0"/>
                <a:cs typeface="Times New Roman" panose="02020603050405020304" pitchFamily="18" charset="0"/>
              </a:rPr>
              <a:t>-Seconday side capacitor and inductor.</a:t>
            </a:r>
          </a:p>
          <a:p>
            <a:pPr marL="571500" indent="-342900" algn="jus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R</a:t>
            </a:r>
            <a:r>
              <a:rPr lang="en-US" sz="1800" baseline="-25000" dirty="0">
                <a:latin typeface="Times New Roman" panose="02020603050405020304" pitchFamily="18" charset="0"/>
                <a:ea typeface="Verdana" panose="020B0604030504040204" pitchFamily="34" charset="0"/>
                <a:cs typeface="Times New Roman" panose="02020603050405020304" pitchFamily="18" charset="0"/>
              </a:rPr>
              <a:t>L</a:t>
            </a:r>
            <a:r>
              <a:rPr lang="en-US" sz="1800" dirty="0">
                <a:latin typeface="Times New Roman" panose="02020603050405020304" pitchFamily="18" charset="0"/>
                <a:ea typeface="Verdana" panose="020B0604030504040204" pitchFamily="34" charset="0"/>
                <a:cs typeface="Times New Roman" panose="02020603050405020304" pitchFamily="18" charset="0"/>
              </a:rPr>
              <a:t>- Equivalent resistor of the battery as viewed from primary coil.</a:t>
            </a:r>
          </a:p>
          <a:p>
            <a:pPr marL="571500" indent="-342900" algn="jus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j</a:t>
            </a:r>
            <a:r>
              <a:rPr lang="el-GR" sz="1800" dirty="0">
                <a:latin typeface="Times New Roman" panose="02020603050405020304" pitchFamily="18" charset="0"/>
                <a:ea typeface="Verdana" panose="020B0604030504040204" pitchFamily="34" charset="0"/>
                <a:cs typeface="Times New Roman" panose="02020603050405020304" pitchFamily="18" charset="0"/>
              </a:rPr>
              <a:t>ω</a:t>
            </a:r>
            <a:r>
              <a:rPr lang="en-US" sz="1800" dirty="0">
                <a:latin typeface="Times New Roman" panose="02020603050405020304" pitchFamily="18" charset="0"/>
                <a:ea typeface="Verdana" panose="020B0604030504040204" pitchFamily="34" charset="0"/>
                <a:cs typeface="Times New Roman" panose="02020603050405020304" pitchFamily="18" charset="0"/>
              </a:rPr>
              <a:t>MI</a:t>
            </a:r>
            <a:r>
              <a:rPr lang="en-US" sz="1800" baseline="-25000" dirty="0">
                <a:latin typeface="Times New Roman" panose="02020603050405020304" pitchFamily="18" charset="0"/>
                <a:ea typeface="Verdana" panose="020B0604030504040204" pitchFamily="34" charset="0"/>
                <a:cs typeface="Times New Roman" panose="02020603050405020304" pitchFamily="18" charset="0"/>
              </a:rPr>
              <a:t>2</a:t>
            </a:r>
            <a:r>
              <a:rPr lang="en-US" sz="1800" dirty="0">
                <a:latin typeface="Times New Roman" panose="02020603050405020304" pitchFamily="18" charset="0"/>
                <a:ea typeface="Verdana" panose="020B0604030504040204" pitchFamily="34" charset="0"/>
                <a:cs typeface="Times New Roman" panose="02020603050405020304" pitchFamily="18" charset="0"/>
              </a:rPr>
              <a:t>-Mutual induced emf in the primary winding due to current flowing in secondary coil.</a:t>
            </a:r>
          </a:p>
          <a:p>
            <a:pPr marL="571500" indent="-342900" algn="jus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j</a:t>
            </a:r>
            <a:r>
              <a:rPr lang="el-GR" sz="1800" dirty="0">
                <a:latin typeface="Times New Roman" panose="02020603050405020304" pitchFamily="18" charset="0"/>
                <a:ea typeface="Verdana" panose="020B0604030504040204" pitchFamily="34" charset="0"/>
                <a:cs typeface="Times New Roman" panose="02020603050405020304" pitchFamily="18" charset="0"/>
              </a:rPr>
              <a:t>ω</a:t>
            </a:r>
            <a:r>
              <a:rPr lang="en-US" sz="1800" dirty="0">
                <a:latin typeface="Times New Roman" panose="02020603050405020304" pitchFamily="18" charset="0"/>
                <a:ea typeface="Verdana" panose="020B0604030504040204" pitchFamily="34" charset="0"/>
                <a:cs typeface="Times New Roman" panose="02020603050405020304" pitchFamily="18" charset="0"/>
              </a:rPr>
              <a:t>MI</a:t>
            </a:r>
            <a:r>
              <a:rPr lang="en-US" sz="1800" baseline="-25000" dirty="0">
                <a:latin typeface="Times New Roman" panose="02020603050405020304" pitchFamily="18" charset="0"/>
                <a:ea typeface="Verdana" panose="020B0604030504040204" pitchFamily="34" charset="0"/>
                <a:cs typeface="Times New Roman" panose="02020603050405020304" pitchFamily="18" charset="0"/>
              </a:rPr>
              <a:t>1</a:t>
            </a:r>
            <a:r>
              <a:rPr lang="en-US" sz="1800" dirty="0">
                <a:latin typeface="Times New Roman" panose="02020603050405020304" pitchFamily="18" charset="0"/>
                <a:ea typeface="Verdana" panose="020B0604030504040204" pitchFamily="34" charset="0"/>
                <a:cs typeface="Times New Roman" panose="02020603050405020304" pitchFamily="18" charset="0"/>
              </a:rPr>
              <a:t>-Mutual induced emf in the secondary winding due to current flowing in primary coil.</a:t>
            </a:r>
          </a:p>
          <a:p>
            <a:pPr marL="5715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A9FDB97-71BF-9F40-5862-9E5861B19A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pic>
        <p:nvPicPr>
          <p:cNvPr id="3074" name="Picture 2">
            <a:extLst>
              <a:ext uri="{FF2B5EF4-FFF2-40B4-BE49-F238E27FC236}">
                <a16:creationId xmlns:a16="http://schemas.microsoft.com/office/drawing/2014/main" id="{8DC18A96-8AB0-8980-FA55-97FFEBF76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157" y="1614115"/>
            <a:ext cx="4514850" cy="1693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799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1ED2A-0FBD-E1C8-F8C9-274C38F0BD07}"/>
              </a:ext>
            </a:extLst>
          </p:cNvPr>
          <p:cNvSpPr>
            <a:spLocks noGrp="1"/>
          </p:cNvSpPr>
          <p:nvPr>
            <p:ph type="title"/>
          </p:nvPr>
        </p:nvSpPr>
        <p:spPr>
          <a:xfrm>
            <a:off x="685799" y="616376"/>
            <a:ext cx="7772400" cy="1362075"/>
          </a:xfrm>
        </p:spPr>
        <p:txBody>
          <a:bodyPr/>
          <a:lstStyle/>
          <a:p>
            <a:r>
              <a:rPr lang="en-US" sz="3200" dirty="0">
                <a:solidFill>
                  <a:srgbClr val="21218A"/>
                </a:solidFill>
                <a:latin typeface="Times New Roman"/>
                <a:ea typeface="Times New Roman"/>
                <a:cs typeface="Times New Roman"/>
                <a:sym typeface="Times New Roman"/>
              </a:rPr>
              <a:t>CIRCUIT DESIGN</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93ED45A-51CF-BC86-ABD4-92B01067FBA2}"/>
                  </a:ext>
                </a:extLst>
              </p:cNvPr>
              <p:cNvSpPr>
                <a:spLocks noGrp="1"/>
              </p:cNvSpPr>
              <p:nvPr>
                <p:ph type="body" idx="1"/>
              </p:nvPr>
            </p:nvSpPr>
            <p:spPr>
              <a:xfrm>
                <a:off x="685799" y="3542938"/>
                <a:ext cx="7772400" cy="1957457"/>
              </a:xfrm>
            </p:spPr>
            <p:txBody>
              <a:bodyPr/>
              <a:lstStyle/>
              <a:p>
                <a:pPr marL="571500" indent="-342900" algn="just">
                  <a:buFont typeface="Arial" panose="020B0604020202020204" pitchFamily="34" charset="0"/>
                  <a:buChar char="•"/>
                </a:pPr>
                <a:endParaRPr lang="en-US" dirty="0"/>
              </a:p>
              <a:p>
                <a:pPr marL="571500" indent="-342900" algn="just">
                  <a:buFont typeface="Arial" panose="020B0604020202020204" pitchFamily="34" charset="0"/>
                  <a:buChar char="•"/>
                </a:pPr>
                <a:r>
                  <a:rPr lang="en-US" dirty="0"/>
                  <a:t>Design :</a:t>
                </a:r>
              </a:p>
              <a:p>
                <a:pPr marL="685800" lvl="1" indent="0" algn="just"/>
                <a:r>
                  <a:rPr lang="en-US" dirty="0"/>
                  <a:t>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f>
                      <m:fPr>
                        <m:type m:val="skw"/>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oMath>
                </a14:m>
                <a:endParaRPr lang="en-US" sz="2000" dirty="0"/>
              </a:p>
              <a:p>
                <a:pPr marL="685800" lvl="1" indent="0" algn="just"/>
                <a:r>
                  <a:rPr lang="en-US" sz="2000" dirty="0"/>
                  <a:t>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1</m:t>
                        </m:r>
                      </m:sub>
                    </m:sSub>
                    <m:r>
                      <a:rPr lang="en-US" sz="2000" i="1" smtClean="0">
                        <a:latin typeface="Cambria Math" panose="02040503050406030204" pitchFamily="18" charset="0"/>
                        <a:ea typeface="Cambria Math" panose="02040503050406030204" pitchFamily="18" charset="0"/>
                      </a:rPr>
                      <m:t>=</m:t>
                    </m:r>
                    <m:f>
                      <m:fPr>
                        <m:type m:val="skw"/>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den>
                    </m:f>
                  </m:oMath>
                </a14:m>
                <a:endParaRPr lang="en-US" sz="2000" dirty="0"/>
              </a:p>
              <a:p>
                <a:pPr marL="685800" lvl="1" indent="0" algn="just"/>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1</m:t>
                        </m:r>
                      </m:sub>
                    </m:sSub>
                    <m:r>
                      <a:rPr lang="en-US" sz="200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𝑀</m:t>
                        </m:r>
                      </m:e>
                      <m:sup>
                        <m:r>
                          <a:rPr lang="en-US" sz="2000" b="0" i="1" smtClean="0">
                            <a:latin typeface="Cambria Math" panose="02040503050406030204" pitchFamily="18" charset="0"/>
                            <a:ea typeface="Cambria Math" panose="02040503050406030204" pitchFamily="18" charset="0"/>
                          </a:rPr>
                          <m:t>2</m:t>
                        </m:r>
                      </m:sup>
                    </m:sSup>
                    <m:r>
                      <a:rPr lang="en-US" sz="2000" i="1" smtClean="0">
                        <a:latin typeface="Cambria Math" panose="02040503050406030204" pitchFamily="18" charset="0"/>
                        <a:ea typeface="Cambria Math" panose="02040503050406030204" pitchFamily="18" charset="0"/>
                      </a:rPr>
                      <m:t>×</m:t>
                    </m:r>
                    <m:f>
                      <m:fPr>
                        <m:type m:val="skw"/>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𝐾</m:t>
                            </m:r>
                          </m:e>
                          <m:sup>
                            <m:r>
                              <a:rPr lang="en-US" sz="2000" b="0" i="1" smtClean="0">
                                <a:latin typeface="Cambria Math" panose="02040503050406030204" pitchFamily="18" charset="0"/>
                                <a:ea typeface="Cambria Math" panose="02040503050406030204" pitchFamily="18" charset="0"/>
                              </a:rPr>
                              <m:t>2</m:t>
                            </m:r>
                          </m:sup>
                        </m:sSup>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𝐿</m:t>
                            </m:r>
                          </m:e>
                          <m:sub>
                            <m:r>
                              <a:rPr lang="en-US" sz="2000" b="0" i="1" smtClean="0">
                                <a:latin typeface="Cambria Math" panose="02040503050406030204" pitchFamily="18" charset="0"/>
                                <a:ea typeface="Cambria Math" panose="02040503050406030204" pitchFamily="18" charset="0"/>
                              </a:rPr>
                              <m:t>2</m:t>
                            </m:r>
                          </m:sub>
                        </m:sSub>
                      </m:den>
                    </m:f>
                  </m:oMath>
                </a14:m>
                <a:endParaRPr lang="en-US" sz="2000" i="1" dirty="0">
                  <a:latin typeface="Cambria Math" panose="02040503050406030204" pitchFamily="18" charset="0"/>
                  <a:ea typeface="Cambria Math" panose="02040503050406030204" pitchFamily="18" charset="0"/>
                </a:endParaRPr>
              </a:p>
              <a:p>
                <a:pPr marL="685800" lvl="1" indent="0" algn="just"/>
                <a:endParaRPr lang="en-US" dirty="0"/>
              </a:p>
            </p:txBody>
          </p:sp>
        </mc:Choice>
        <mc:Fallback xmlns="">
          <p:sp>
            <p:nvSpPr>
              <p:cNvPr id="3" name="Text Placeholder 2">
                <a:extLst>
                  <a:ext uri="{FF2B5EF4-FFF2-40B4-BE49-F238E27FC236}">
                    <a16:creationId xmlns:a16="http://schemas.microsoft.com/office/drawing/2014/main" id="{993ED45A-51CF-BC86-ABD4-92B01067FBA2}"/>
                  </a:ext>
                </a:extLst>
              </p:cNvPr>
              <p:cNvSpPr>
                <a:spLocks noGrp="1" noRot="1" noChangeAspect="1" noMove="1" noResize="1" noEditPoints="1" noAdjustHandles="1" noChangeArrowheads="1" noChangeShapeType="1" noTextEdit="1"/>
              </p:cNvSpPr>
              <p:nvPr>
                <p:ph type="body" idx="1"/>
              </p:nvPr>
            </p:nvSpPr>
            <p:spPr>
              <a:xfrm>
                <a:off x="685799" y="3542938"/>
                <a:ext cx="7772400" cy="1957457"/>
              </a:xfrm>
              <a:blipFill>
                <a:blip r:embed="rId2"/>
                <a:stretch>
                  <a:fillRect t="-22741" b="-30841"/>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1A9FDB97-71BF-9F40-5862-9E5861B19A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pic>
        <p:nvPicPr>
          <p:cNvPr id="3074" name="Picture 2">
            <a:extLst>
              <a:ext uri="{FF2B5EF4-FFF2-40B4-BE49-F238E27FC236}">
                <a16:creationId xmlns:a16="http://schemas.microsoft.com/office/drawing/2014/main" id="{8DC18A96-8AB0-8980-FA55-97FFEBF76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821" y="1357605"/>
            <a:ext cx="4514850" cy="17716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18EB3BF-4A04-FA59-682C-8EFCD5E31584}"/>
                  </a:ext>
                </a:extLst>
              </p:cNvPr>
              <p:cNvSpPr txBox="1"/>
              <p:nvPr/>
            </p:nvSpPr>
            <p:spPr>
              <a:xfrm>
                <a:off x="292961" y="5098521"/>
                <a:ext cx="4572000" cy="5472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𝑄</m:t>
                          </m:r>
                        </m:e>
                        <m:sub>
                          <m:r>
                            <a:rPr lang="en-US" sz="2000" b="0" i="1" smtClean="0">
                              <a:latin typeface="Cambria Math" panose="02040503050406030204" pitchFamily="18" charset="0"/>
                              <a:ea typeface="Cambria Math" panose="02040503050406030204" pitchFamily="18" charset="0"/>
                            </a:rPr>
                            <m:t>𝑠</m:t>
                          </m:r>
                        </m:sub>
                      </m:sSub>
                      <m:r>
                        <a:rPr lang="en-US" sz="2000" i="1" smtClean="0">
                          <a:latin typeface="Cambria Math" panose="02040503050406030204" pitchFamily="18" charset="0"/>
                          <a:ea typeface="Cambria Math" panose="02040503050406030204" pitchFamily="18" charset="0"/>
                        </a:rPr>
                        <m:t>×</m:t>
                      </m:r>
                      <m:f>
                        <m:fPr>
                          <m:type m:val="skw"/>
                          <m:ctrlPr>
                            <a:rPr lang="en-US" sz="2000" i="1" smtClean="0">
                              <a:latin typeface="Cambria Math" panose="02040503050406030204" pitchFamily="18" charset="0"/>
                              <a:ea typeface="Cambria Math" panose="02040503050406030204" pitchFamily="18" charset="0"/>
                            </a:rPr>
                          </m:ctrlPr>
                        </m:fPr>
                        <m:num>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𝑜</m:t>
                              </m:r>
                            </m:sub>
                          </m:sSub>
                        </m:den>
                      </m:f>
                    </m:oMath>
                  </m:oMathPara>
                </a14:m>
                <a:endParaRPr lang="en-US" sz="2000" dirty="0"/>
              </a:p>
            </p:txBody>
          </p:sp>
        </mc:Choice>
        <mc:Fallback xmlns="">
          <p:sp>
            <p:nvSpPr>
              <p:cNvPr id="6" name="TextBox 5">
                <a:extLst>
                  <a:ext uri="{FF2B5EF4-FFF2-40B4-BE49-F238E27FC236}">
                    <a16:creationId xmlns:a16="http://schemas.microsoft.com/office/drawing/2014/main" id="{918EB3BF-4A04-FA59-682C-8EFCD5E31584}"/>
                  </a:ext>
                </a:extLst>
              </p:cNvPr>
              <p:cNvSpPr txBox="1">
                <a:spLocks noRot="1" noChangeAspect="1" noMove="1" noResize="1" noEditPoints="1" noAdjustHandles="1" noChangeArrowheads="1" noChangeShapeType="1" noTextEdit="1"/>
              </p:cNvSpPr>
              <p:nvPr/>
            </p:nvSpPr>
            <p:spPr>
              <a:xfrm>
                <a:off x="292961" y="5098521"/>
                <a:ext cx="4572000" cy="54726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7AAE91-AAE9-B022-8003-BA5C17275F57}"/>
                  </a:ext>
                </a:extLst>
              </p:cNvPr>
              <p:cNvSpPr txBox="1"/>
              <p:nvPr/>
            </p:nvSpPr>
            <p:spPr>
              <a:xfrm>
                <a:off x="3359426" y="3534034"/>
                <a:ext cx="4572000" cy="1689309"/>
              </a:xfrm>
              <a:prstGeom prst="rect">
                <a:avLst/>
              </a:prstGeom>
              <a:noFill/>
            </p:spPr>
            <p:txBody>
              <a:bodyPr wrap="square">
                <a:spAutoFit/>
              </a:bodyPr>
              <a:lstStyle/>
              <a:p>
                <a:pPr marL="228600" algn="just"/>
                <a:endParaRPr lang="en-US" dirty="0"/>
              </a:p>
              <a:p>
                <a:pPr marL="685800" lvl="1" indent="0" algn="just"/>
                <a:r>
                  <a:rPr lang="en-US"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𝑠</m:t>
                        </m:r>
                      </m:sub>
                    </m:sSub>
                    <m:r>
                      <a:rPr lang="en-US" sz="2000" i="1" smtClean="0">
                        <a:latin typeface="Cambria Math" panose="02040503050406030204" pitchFamily="18" charset="0"/>
                        <a:ea typeface="Cambria Math" panose="02040503050406030204" pitchFamily="18" charset="0"/>
                      </a:rPr>
                      <m:t>=</m:t>
                    </m:r>
                    <m:d>
                      <m:dPr>
                        <m:ctrlPr>
                          <a:rPr lang="en-US" sz="2000" i="1" smtClean="0">
                            <a:latin typeface="Cambria Math" panose="02040503050406030204" pitchFamily="18" charset="0"/>
                            <a:ea typeface="Cambria Math" panose="02040503050406030204" pitchFamily="18" charset="0"/>
                          </a:rPr>
                        </m:ctrlPr>
                      </m:dPr>
                      <m:e>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r>
                          <a:rPr lang="en-US" sz="2000" i="1" smtClean="0">
                            <a:latin typeface="Cambria Math" panose="02040503050406030204" pitchFamily="18" charset="0"/>
                            <a:ea typeface="Cambria Math" panose="02040503050406030204" pitchFamily="18" charset="0"/>
                          </a:rPr>
                          <m:t>×</m:t>
                        </m:r>
                        <m:f>
                          <m:fPr>
                            <m:type m:val="skw"/>
                            <m:ctrlPr>
                              <a:rPr lang="en-US" sz="2000" i="1" smtClean="0">
                                <a:latin typeface="Cambria Math" panose="02040503050406030204" pitchFamily="18" charset="0"/>
                                <a:ea typeface="Cambria Math" panose="02040503050406030204" pitchFamily="18" charset="0"/>
                              </a:rPr>
                            </m:ctrlPr>
                          </m:fPr>
                          <m:num>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𝐿</m:t>
                                </m:r>
                              </m:e>
                              <m:sub>
                                <m:r>
                                  <a:rPr lang="en-US" sz="2000" b="0" i="1" smtClean="0">
                                    <a:latin typeface="Cambria Math" panose="02040503050406030204" pitchFamily="18" charset="0"/>
                                    <a:ea typeface="Cambria Math" panose="02040503050406030204" pitchFamily="18" charset="0"/>
                                  </a:rPr>
                                  <m:t>2</m:t>
                                </m:r>
                              </m:sub>
                            </m:sSub>
                          </m:num>
                          <m:den>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𝑙</m:t>
                                </m:r>
                              </m:sub>
                            </m:sSub>
                          </m:den>
                        </m:f>
                      </m:e>
                    </m:d>
                  </m:oMath>
                </a14:m>
                <a:endParaRPr lang="en-US" sz="1200" dirty="0"/>
              </a:p>
              <a:p>
                <a:pPr marL="685800" lvl="1" indent="0" algn="just"/>
                <a:r>
                  <a:rPr lang="en-US" sz="2000" dirty="0"/>
                  <a:t>	</a:t>
                </a:r>
                <a14:m>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m:t>
                    </m:r>
                    <m:f>
                      <m:fPr>
                        <m:type m:val="skw"/>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𝑀</m:t>
                        </m:r>
                      </m:num>
                      <m:den>
                        <m:rad>
                          <m:radPr>
                            <m:degHide m:val="on"/>
                            <m:ctrlPr>
                              <a:rPr lang="en-US" sz="2000" b="0" i="1" smtClean="0">
                                <a:latin typeface="Cambria Math" panose="02040503050406030204" pitchFamily="18" charset="0"/>
                                <a:ea typeface="Cambria Math" panose="02040503050406030204" pitchFamily="18" charset="0"/>
                              </a:rPr>
                            </m:ctrlPr>
                          </m:radPr>
                          <m:deg/>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𝐿</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𝐿</m:t>
                                </m:r>
                              </m:e>
                              <m:sub>
                                <m:r>
                                  <a:rPr lang="en-US" sz="2000" b="0" i="1" smtClean="0">
                                    <a:latin typeface="Cambria Math" panose="02040503050406030204" pitchFamily="18" charset="0"/>
                                    <a:ea typeface="Cambria Math" panose="02040503050406030204" pitchFamily="18" charset="0"/>
                                  </a:rPr>
                                  <m:t>1</m:t>
                                </m:r>
                              </m:sub>
                            </m:sSub>
                          </m:e>
                        </m:rad>
                      </m:den>
                    </m:f>
                  </m:oMath>
                </a14:m>
                <a:endParaRPr lang="en-US" sz="2000" dirty="0"/>
              </a:p>
              <a:p>
                <a:pPr marL="685800" lvl="1" indent="0" algn="just"/>
                <a:r>
                  <a:rPr lang="en-US" sz="2000" dirty="0"/>
                  <a:t>	</a:t>
                </a:r>
                <a14:m>
                  <m:oMath xmlns:m="http://schemas.openxmlformats.org/officeDocument/2006/math">
                    <m:r>
                      <a:rPr lang="en-US" sz="2000" b="0" i="1" smtClean="0">
                        <a:latin typeface="Cambria Math" panose="02040503050406030204" pitchFamily="18" charset="0"/>
                      </a:rPr>
                      <m:t>𝑀</m:t>
                    </m:r>
                    <m:r>
                      <a:rPr lang="en-US" sz="2000" b="0" i="1" smtClean="0">
                        <a:latin typeface="Cambria Math" panose="02040503050406030204" pitchFamily="18" charset="0"/>
                        <a:ea typeface="Cambria Math" panose="02040503050406030204" pitchFamily="18" charset="0"/>
                      </a:rPr>
                      <m:t>=</m:t>
                    </m:r>
                  </m:oMath>
                </a14:m>
                <a:r>
                  <a:rPr lang="en-US" sz="2000" dirty="0"/>
                  <a:t>k</a:t>
                </a:r>
                <a14:m>
                  <m:oMath xmlns:m="http://schemas.openxmlformats.org/officeDocument/2006/math">
                    <m:rad>
                      <m:radPr>
                        <m:degHide m:val="on"/>
                        <m:ctrlPr>
                          <a:rPr lang="en-US" sz="2000" i="1" dirty="0" smtClean="0">
                            <a:latin typeface="Cambria Math" panose="02040503050406030204" pitchFamily="18" charset="0"/>
                          </a:rPr>
                        </m:ctrlPr>
                      </m:radPr>
                      <m:deg/>
                      <m:e>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𝐿</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𝐿</m:t>
                            </m:r>
                          </m:e>
                          <m:sub>
                            <m:r>
                              <a:rPr lang="en-US" sz="2000" b="0" i="1" dirty="0" smtClean="0">
                                <a:latin typeface="Cambria Math" panose="02040503050406030204" pitchFamily="18" charset="0"/>
                              </a:rPr>
                              <m:t>2</m:t>
                            </m:r>
                          </m:sub>
                        </m:sSub>
                      </m:e>
                    </m:rad>
                  </m:oMath>
                </a14:m>
                <a:endParaRPr lang="en-US" sz="2000" dirty="0"/>
              </a:p>
              <a:p>
                <a:pPr marL="685800" lvl="1" indent="0" algn="just"/>
                <a:endParaRPr lang="en-US" dirty="0"/>
              </a:p>
            </p:txBody>
          </p:sp>
        </mc:Choice>
        <mc:Fallback xmlns="">
          <p:sp>
            <p:nvSpPr>
              <p:cNvPr id="7" name="TextBox 6">
                <a:extLst>
                  <a:ext uri="{FF2B5EF4-FFF2-40B4-BE49-F238E27FC236}">
                    <a16:creationId xmlns:a16="http://schemas.microsoft.com/office/drawing/2014/main" id="{147AAE91-AAE9-B022-8003-BA5C17275F57}"/>
                  </a:ext>
                </a:extLst>
              </p:cNvPr>
              <p:cNvSpPr txBox="1">
                <a:spLocks noRot="1" noChangeAspect="1" noMove="1" noResize="1" noEditPoints="1" noAdjustHandles="1" noChangeArrowheads="1" noChangeShapeType="1" noTextEdit="1"/>
              </p:cNvSpPr>
              <p:nvPr/>
            </p:nvSpPr>
            <p:spPr>
              <a:xfrm>
                <a:off x="3359426" y="3534034"/>
                <a:ext cx="4572000" cy="1689309"/>
              </a:xfrm>
              <a:prstGeom prst="rect">
                <a:avLst/>
              </a:prstGeom>
              <a:blipFill>
                <a:blip r:embed="rId5"/>
                <a:stretch>
                  <a:fillRect t="-24910" b="-19495"/>
                </a:stretch>
              </a:blipFill>
            </p:spPr>
            <p:txBody>
              <a:bodyPr/>
              <a:lstStyle/>
              <a:p>
                <a:r>
                  <a:rPr lang="en-IN">
                    <a:noFill/>
                  </a:rPr>
                  <a:t> </a:t>
                </a:r>
              </a:p>
            </p:txBody>
          </p:sp>
        </mc:Fallback>
      </mc:AlternateContent>
    </p:spTree>
    <p:extLst>
      <p:ext uri="{BB962C8B-B14F-4D97-AF65-F5344CB8AC3E}">
        <p14:creationId xmlns:p14="http://schemas.microsoft.com/office/powerpoint/2010/main" val="3381351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1ED2A-0FBD-E1C8-F8C9-274C38F0BD07}"/>
              </a:ext>
            </a:extLst>
          </p:cNvPr>
          <p:cNvSpPr>
            <a:spLocks noGrp="1"/>
          </p:cNvSpPr>
          <p:nvPr>
            <p:ph type="title"/>
          </p:nvPr>
        </p:nvSpPr>
        <p:spPr>
          <a:xfrm>
            <a:off x="685799" y="616376"/>
            <a:ext cx="7772400" cy="1362075"/>
          </a:xfrm>
        </p:spPr>
        <p:txBody>
          <a:bodyPr/>
          <a:lstStyle/>
          <a:p>
            <a:r>
              <a:rPr lang="en-US" sz="3200" dirty="0">
                <a:solidFill>
                  <a:srgbClr val="21218A"/>
                </a:solidFill>
                <a:latin typeface="Times New Roman"/>
                <a:cs typeface="Times New Roman"/>
                <a:sym typeface="Times New Roman"/>
              </a:rPr>
              <a:t>DESIGN</a:t>
            </a:r>
            <a:br>
              <a:rPr lang="en-US" sz="3200" dirty="0">
                <a:solidFill>
                  <a:srgbClr val="21218A"/>
                </a:solidFill>
                <a:latin typeface="Times New Roman"/>
                <a:cs typeface="Times New Roman"/>
                <a:sym typeface="Times New Roman"/>
              </a:rPr>
            </a:br>
            <a:r>
              <a:rPr lang="en-US" sz="2000" dirty="0">
                <a:solidFill>
                  <a:srgbClr val="21218A"/>
                </a:solidFill>
                <a:latin typeface="Times New Roman"/>
                <a:cs typeface="Times New Roman"/>
                <a:sym typeface="Times New Roman"/>
              </a:rPr>
              <a:t>For Inductive Coupling circuit</a:t>
            </a:r>
            <a:br>
              <a:rPr lang="en-US" sz="2000" dirty="0">
                <a:solidFill>
                  <a:srgbClr val="21218A"/>
                </a:solidFill>
                <a:latin typeface="Times New Roman"/>
                <a:cs typeface="Times New Roman"/>
                <a:sym typeface="Times New Roman"/>
              </a:rPr>
            </a:b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93ED45A-51CF-BC86-ABD4-92B01067FBA2}"/>
                  </a:ext>
                </a:extLst>
              </p:cNvPr>
              <p:cNvSpPr>
                <a:spLocks noGrp="1"/>
              </p:cNvSpPr>
              <p:nvPr>
                <p:ph type="body" idx="1"/>
              </p:nvPr>
            </p:nvSpPr>
            <p:spPr>
              <a:xfrm>
                <a:off x="685799" y="1322222"/>
                <a:ext cx="7772400" cy="4728464"/>
              </a:xfrm>
            </p:spPr>
            <p:txBody>
              <a:bodyPr/>
              <a:lstStyle/>
              <a:p>
                <a:pPr marL="228600" indent="0" algn="just"/>
                <a:r>
                  <a:rPr lang="en-US" b="0" i="0" dirty="0">
                    <a:solidFill>
                      <a:srgbClr val="3A3A3A"/>
                    </a:solidFill>
                    <a:effectLst/>
                    <a:latin typeface="Times New Roman" panose="02020603050405020304" pitchFamily="18" charset="0"/>
                    <a:ea typeface="Verdana" panose="020B0604030504040204" pitchFamily="34" charset="0"/>
                    <a:cs typeface="Times New Roman" panose="02020603050405020304" pitchFamily="18" charset="0"/>
                  </a:rPr>
                  <a:t>The Mahindra e20 has 10kWh energy stored in the battery. It can deliver approx. </a:t>
                </a:r>
                <a:r>
                  <a:rPr lang="en-US" i="0" dirty="0">
                    <a:solidFill>
                      <a:srgbClr val="3A3A3A"/>
                    </a:solidFill>
                    <a:effectLst/>
                    <a:latin typeface="Times New Roman" panose="02020603050405020304" pitchFamily="18" charset="0"/>
                    <a:ea typeface="Verdana" panose="020B0604030504040204" pitchFamily="34" charset="0"/>
                    <a:cs typeface="Times New Roman" panose="02020603050405020304" pitchFamily="18" charset="0"/>
                  </a:rPr>
                  <a:t>208 Ampere </a:t>
                </a:r>
                <a:r>
                  <a:rPr lang="en-US" b="0" i="0" dirty="0">
                    <a:solidFill>
                      <a:srgbClr val="3A3A3A"/>
                    </a:solidFill>
                    <a:effectLst/>
                    <a:latin typeface="Times New Roman" panose="02020603050405020304" pitchFamily="18" charset="0"/>
                    <a:ea typeface="Verdana" panose="020B0604030504040204" pitchFamily="34" charset="0"/>
                    <a:cs typeface="Times New Roman" panose="02020603050405020304" pitchFamily="18" charset="0"/>
                  </a:rPr>
                  <a:t>current for one hour, at a rated voltage of 48V.</a:t>
                </a:r>
              </a:p>
              <a:p>
                <a:pPr marL="228600" indent="0" algn="just"/>
                <a:endParaRPr lang="en-US" b="0" i="0" dirty="0">
                  <a:solidFill>
                    <a:srgbClr val="3A3A3A"/>
                  </a:solidFill>
                  <a:effectLst/>
                  <a:latin typeface="Times New Roman" panose="02020603050405020304" pitchFamily="18" charset="0"/>
                  <a:ea typeface="Verdana" panose="020B0604030504040204" pitchFamily="34" charset="0"/>
                  <a:cs typeface="Times New Roman" panose="02020603050405020304" pitchFamily="18" charset="0"/>
                </a:endParaRPr>
              </a:p>
              <a:p>
                <a:pPr marL="228600" indent="0" algn="just"/>
                <a:r>
                  <a:rPr lang="en-US" dirty="0">
                    <a:latin typeface="Times New Roman" panose="02020603050405020304" pitchFamily="18" charset="0"/>
                    <a:cs typeface="Times New Roman" panose="02020603050405020304" pitchFamily="18" charset="0"/>
                  </a:rPr>
                  <a:t>Battery capacity :</a:t>
                </a:r>
              </a:p>
              <a:p>
                <a:pPr marL="228600" indent="0" algn="just"/>
                <a:r>
                  <a:rPr lang="en-US" dirty="0">
                    <a:latin typeface="Times New Roman" panose="02020603050405020304" pitchFamily="18" charset="0"/>
                    <a:cs typeface="Times New Roman" panose="02020603050405020304" pitchFamily="18" charset="0"/>
                  </a:rPr>
                  <a:t>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oMath>
                </a14:m>
                <a:r>
                  <a:rPr lang="en-US" dirty="0">
                    <a:latin typeface="Times New Roman" panose="02020603050405020304" pitchFamily="18" charset="0"/>
                    <a:cs typeface="Times New Roman" panose="02020603050405020304" pitchFamily="18" charset="0"/>
                  </a:rPr>
                  <a:t>	: 10</a:t>
                </a:r>
                <a14:m>
                  <m:oMath xmlns:m="http://schemas.openxmlformats.org/officeDocument/2006/math">
                    <m:r>
                      <a:rPr lang="en-US" b="0" i="1" smtClean="0">
                        <a:latin typeface="Cambria Math" panose="02040503050406030204" pitchFamily="18" charset="0"/>
                      </a:rPr>
                      <m:t>𝑘𝑤</m:t>
                    </m:r>
                  </m:oMath>
                </a14:m>
                <a:endParaRPr lang="en-US" dirty="0">
                  <a:latin typeface="Times New Roman" panose="02020603050405020304" pitchFamily="18" charset="0"/>
                  <a:cs typeface="Times New Roman" panose="02020603050405020304" pitchFamily="18" charset="0"/>
                </a:endParaRPr>
              </a:p>
              <a:p>
                <a:pPr marL="228600" indent="0" algn="just"/>
                <a:r>
                  <a:rPr lang="en-US" dirty="0">
                    <a:latin typeface="Times New Roman" panose="02020603050405020304" pitchFamily="18" charset="0"/>
                    <a:cs typeface="Times New Roman" panose="02020603050405020304" pitchFamily="18" charset="0"/>
                  </a:rPr>
                  <a:t>		Voltage,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 48</a:t>
                </a:r>
                <a14:m>
                  <m:oMath xmlns:m="http://schemas.openxmlformats.org/officeDocument/2006/math">
                    <m:r>
                      <a:rPr lang="en-US" i="1" dirty="0" smtClean="0">
                        <a:latin typeface="Cambria Math" panose="02040503050406030204" pitchFamily="18" charset="0"/>
                      </a:rPr>
                      <m:t>𝑣</m:t>
                    </m:r>
                  </m:oMath>
                </a14:m>
                <a:endParaRPr lang="en-US" dirty="0">
                  <a:latin typeface="Times New Roman" panose="02020603050405020304" pitchFamily="18" charset="0"/>
                  <a:cs typeface="Times New Roman" panose="02020603050405020304" pitchFamily="18" charset="0"/>
                </a:endParaRPr>
              </a:p>
              <a:p>
                <a:pPr marL="228600" indent="0" algn="just"/>
                <a:r>
                  <a:rPr lang="en-US" dirty="0">
                    <a:latin typeface="Times New Roman" panose="02020603050405020304" pitchFamily="18" charset="0"/>
                    <a:cs typeface="Times New Roman" panose="02020603050405020304" pitchFamily="18" charset="0"/>
                  </a:rPr>
                  <a:t>		Current,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 208</a:t>
                </a:r>
                <a14:m>
                  <m:oMath xmlns:m="http://schemas.openxmlformats.org/officeDocument/2006/math">
                    <m:r>
                      <a:rPr lang="en-US" i="1" dirty="0" smtClean="0">
                        <a:latin typeface="Cambria Math" panose="02040503050406030204" pitchFamily="18" charset="0"/>
                      </a:rPr>
                      <m:t>𝐴𝑚𝑝</m:t>
                    </m:r>
                  </m:oMath>
                </a14:m>
                <a:endParaRPr lang="en-US" dirty="0">
                  <a:latin typeface="Times New Roman" panose="02020603050405020304" pitchFamily="18" charset="0"/>
                  <a:cs typeface="Times New Roman" panose="02020603050405020304" pitchFamily="18" charset="0"/>
                </a:endParaRPr>
              </a:p>
              <a:p>
                <a:pPr marL="228600" indent="0" algn="just"/>
                <a:r>
                  <a:rPr lang="en-US" dirty="0">
                    <a:latin typeface="Times New Roman" panose="02020603050405020304" pitchFamily="18" charset="0"/>
                    <a:cs typeface="Times New Roman" panose="02020603050405020304" pitchFamily="18" charset="0"/>
                  </a:rPr>
                  <a:t>Frequency Range: </a:t>
                </a:r>
              </a:p>
              <a:p>
                <a:pPr marL="228600" indent="0" algn="just"/>
                <a:r>
                  <a:rPr lang="en-US" dirty="0">
                    <a:latin typeface="Times New Roman" panose="02020603050405020304" pitchFamily="18" charset="0"/>
                    <a:cs typeface="Times New Roman" panose="02020603050405020304" pitchFamily="18" charset="0"/>
                  </a:rPr>
                  <a:t>  		Frequency, </a:t>
                </a:r>
                <a14:m>
                  <m:oMath xmlns:m="http://schemas.openxmlformats.org/officeDocument/2006/math">
                    <m:r>
                      <a:rPr lang="en-US" b="0" i="1" smtClean="0">
                        <a:latin typeface="Cambria Math" panose="02040503050406030204" pitchFamily="18" charset="0"/>
                      </a:rPr>
                      <m:t>𝐹</m:t>
                    </m:r>
                  </m:oMath>
                </a14:m>
                <a:r>
                  <a:rPr lang="en-US" dirty="0">
                    <a:latin typeface="Times New Roman" panose="02020603050405020304" pitchFamily="18" charset="0"/>
                    <a:cs typeface="Times New Roman" panose="02020603050405020304" pitchFamily="18" charset="0"/>
                  </a:rPr>
                  <a:t> 	: 85</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𝐻</m:t>
                    </m:r>
                    <m:r>
                      <a:rPr lang="en-US" i="1" dirty="0" smtClean="0">
                        <a:latin typeface="Cambria Math" panose="02040503050406030204" pitchFamily="18" charset="0"/>
                      </a:rPr>
                      <m:t>𝑧</m:t>
                    </m:r>
                  </m:oMath>
                </a14:m>
                <a:endParaRPr lang="en-US" dirty="0">
                  <a:latin typeface="Times New Roman" panose="02020603050405020304" pitchFamily="18" charset="0"/>
                  <a:cs typeface="Times New Roman" panose="02020603050405020304" pitchFamily="18" charset="0"/>
                </a:endParaRPr>
              </a:p>
              <a:p>
                <a:pPr marL="228600" indent="0" algn="just"/>
                <a:r>
                  <a:rPr lang="en-US" dirty="0">
                    <a:latin typeface="Times New Roman" panose="02020603050405020304" pitchFamily="18" charset="0"/>
                    <a:cs typeface="Times New Roman" panose="02020603050405020304" pitchFamily="18" charset="0"/>
                  </a:rPr>
                  <a:t>	</a:t>
                </a:r>
              </a:p>
            </p:txBody>
          </p:sp>
        </mc:Choice>
        <mc:Fallback xmlns="">
          <p:sp>
            <p:nvSpPr>
              <p:cNvPr id="3" name="Text Placeholder 2">
                <a:extLst>
                  <a:ext uri="{FF2B5EF4-FFF2-40B4-BE49-F238E27FC236}">
                    <a16:creationId xmlns:a16="http://schemas.microsoft.com/office/drawing/2014/main" id="{993ED45A-51CF-BC86-ABD4-92B01067FBA2}"/>
                  </a:ext>
                </a:extLst>
              </p:cNvPr>
              <p:cNvSpPr>
                <a:spLocks noGrp="1" noRot="1" noChangeAspect="1" noMove="1" noResize="1" noEditPoints="1" noAdjustHandles="1" noChangeArrowheads="1" noChangeShapeType="1" noTextEdit="1"/>
              </p:cNvSpPr>
              <p:nvPr>
                <p:ph type="body" idx="1"/>
              </p:nvPr>
            </p:nvSpPr>
            <p:spPr>
              <a:xfrm>
                <a:off x="685799" y="1322222"/>
                <a:ext cx="7772400" cy="4728464"/>
              </a:xfrm>
              <a:blipFill>
                <a:blip r:embed="rId2"/>
                <a:stretch>
                  <a:fillRect r="-863"/>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1A9FDB97-71BF-9F40-5862-9E5861B19A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Tree>
    <p:extLst>
      <p:ext uri="{BB962C8B-B14F-4D97-AF65-F5344CB8AC3E}">
        <p14:creationId xmlns:p14="http://schemas.microsoft.com/office/powerpoint/2010/main" val="427918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1ED2A-0FBD-E1C8-F8C9-274C38F0BD07}"/>
              </a:ext>
            </a:extLst>
          </p:cNvPr>
          <p:cNvSpPr>
            <a:spLocks noGrp="1"/>
          </p:cNvSpPr>
          <p:nvPr>
            <p:ph type="title"/>
          </p:nvPr>
        </p:nvSpPr>
        <p:spPr>
          <a:xfrm>
            <a:off x="685799" y="616376"/>
            <a:ext cx="7772400" cy="1362075"/>
          </a:xfrm>
        </p:spPr>
        <p:txBody>
          <a:bodyPr/>
          <a:lstStyle/>
          <a:p>
            <a:r>
              <a:rPr lang="en-US" sz="3200" dirty="0">
                <a:solidFill>
                  <a:srgbClr val="21218A"/>
                </a:solidFill>
                <a:latin typeface="Times New Roman"/>
                <a:cs typeface="Times New Roman"/>
                <a:sym typeface="Times New Roman"/>
              </a:rPr>
              <a:t>DESIGN</a:t>
            </a:r>
            <a:br>
              <a:rPr lang="en-US" sz="3200" dirty="0">
                <a:solidFill>
                  <a:srgbClr val="21218A"/>
                </a:solidFill>
                <a:latin typeface="Times New Roman"/>
                <a:cs typeface="Times New Roman"/>
                <a:sym typeface="Times New Roman"/>
              </a:rPr>
            </a:br>
            <a:r>
              <a:rPr lang="en-US" sz="2000" dirty="0">
                <a:solidFill>
                  <a:srgbClr val="21218A"/>
                </a:solidFill>
                <a:latin typeface="Times New Roman"/>
                <a:cs typeface="Times New Roman"/>
                <a:sym typeface="Times New Roman"/>
              </a:rPr>
              <a:t>For Inductive Coupling circuit </a:t>
            </a:r>
            <a:br>
              <a:rPr lang="en-US" sz="2000" dirty="0">
                <a:solidFill>
                  <a:srgbClr val="21218A"/>
                </a:solidFill>
                <a:latin typeface="Times New Roman"/>
                <a:cs typeface="Times New Roman"/>
                <a:sym typeface="Times New Roman"/>
              </a:rPr>
            </a:b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93ED45A-51CF-BC86-ABD4-92B01067FBA2}"/>
                  </a:ext>
                </a:extLst>
              </p:cNvPr>
              <p:cNvSpPr>
                <a:spLocks noGrp="1"/>
              </p:cNvSpPr>
              <p:nvPr>
                <p:ph type="body" idx="1"/>
              </p:nvPr>
            </p:nvSpPr>
            <p:spPr>
              <a:xfrm>
                <a:off x="685799" y="1604670"/>
                <a:ext cx="7772400" cy="4728464"/>
              </a:xfrm>
            </p:spPr>
            <p:txBody>
              <a:bodyPr/>
              <a:lstStyle/>
              <a:p>
                <a:pPr marL="228600" indent="0" algn="just"/>
                <a:r>
                  <a:rPr lang="en-US" dirty="0">
                    <a:latin typeface="Times New Roman" panose="02020603050405020304" pitchFamily="18" charset="0"/>
                    <a:cs typeface="Times New Roman" panose="02020603050405020304" pitchFamily="18" charset="0"/>
                  </a:rPr>
                  <a:t>Primary RMS Voltage,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𝑃𝑟𝑚𝑠</m:t>
                        </m:r>
                      </m:sub>
                    </m:sSub>
                  </m:oMath>
                </a14:m>
                <a:r>
                  <a:rPr lang="en-US" dirty="0">
                    <a:latin typeface="Times New Roman" panose="02020603050405020304" pitchFamily="18" charset="0"/>
                    <a:cs typeface="Times New Roman" panose="02020603050405020304" pitchFamily="18" charset="0"/>
                  </a:rPr>
                  <a:t>	= 230</a:t>
                </a:r>
                <a14:m>
                  <m:oMath xmlns:m="http://schemas.openxmlformats.org/officeDocument/2006/math">
                    <m:r>
                      <a:rPr lang="en-US" b="0" i="1" smtClean="0">
                        <a:latin typeface="Cambria Math" panose="02040503050406030204" pitchFamily="18" charset="0"/>
                      </a:rPr>
                      <m:t>𝑣</m:t>
                    </m:r>
                  </m:oMath>
                </a14:m>
                <a:endParaRPr lang="en-US" dirty="0">
                  <a:latin typeface="Times New Roman" panose="02020603050405020304" pitchFamily="18" charset="0"/>
                  <a:cs typeface="Times New Roman" panose="02020603050405020304" pitchFamily="18" charset="0"/>
                </a:endParaRPr>
              </a:p>
              <a:p>
                <a:pPr marL="228600" indent="0" algn="just"/>
                <a:r>
                  <a:rPr lang="en-US" dirty="0">
                    <a:latin typeface="Times New Roman" panose="02020603050405020304" pitchFamily="18" charset="0"/>
                    <a:cs typeface="Times New Roman" panose="02020603050405020304" pitchFamily="18" charset="0"/>
                  </a:rPr>
                  <a:t>Load resistance,</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r>
                      <a:rPr lang="en-US" sz="2000" b="0" i="1" smtClean="0">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=230</a:t>
                </a:r>
                <a14:m>
                  <m:oMath xmlns:m="http://schemas.openxmlformats.org/officeDocument/2006/math">
                    <m:r>
                      <a:rPr lang="en-US" b="0" i="1" smtClean="0">
                        <a:latin typeface="Cambria Math" panose="02040503050406030204" pitchFamily="18" charset="0"/>
                      </a:rPr>
                      <m:t>𝑚</m:t>
                    </m:r>
                    <m:r>
                      <m:rPr>
                        <m:sty m:val="p"/>
                      </m:rPr>
                      <a:rPr lang="el-GR" b="0" i="1" smtClean="0">
                        <a:latin typeface="Cambria Math" panose="02040503050406030204" pitchFamily="18" charset="0"/>
                        <a:ea typeface="Cambria Math" panose="02040503050406030204" pitchFamily="18" charset="0"/>
                      </a:rPr>
                      <m:t>Ω</m:t>
                    </m:r>
                  </m:oMath>
                </a14:m>
                <a:r>
                  <a:rPr lang="en-US" dirty="0">
                    <a:latin typeface="Times New Roman" panose="02020603050405020304" pitchFamily="18" charset="0"/>
                    <a:cs typeface="Times New Roman" panose="02020603050405020304" pitchFamily="18" charset="0"/>
                  </a:rPr>
                  <a:t> </a:t>
                </a:r>
              </a:p>
              <a:p>
                <a:pPr marL="228600" indent="0" algn="just"/>
                <a:r>
                  <a:rPr lang="en-US" dirty="0">
                    <a:latin typeface="Times New Roman" panose="02020603050405020304" pitchFamily="18" charset="0"/>
                    <a:ea typeface="Verdana" panose="020B0604030504040204" pitchFamily="34" charset="0"/>
                    <a:cs typeface="Times New Roman" panose="02020603050405020304" pitchFamily="18" charset="0"/>
                  </a:rPr>
                  <a:t>Primary inductance,</a:t>
                </a:r>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1</m:t>
                        </m:r>
                      </m:sub>
                    </m:sSub>
                    <m:r>
                      <a:rPr lang="en-US" i="1">
                        <a:latin typeface="Cambria Math" panose="02040503050406030204" pitchFamily="18" charset="0"/>
                      </a:rPr>
                      <m:t> </m:t>
                    </m:r>
                  </m:oMath>
                </a14:m>
                <a:r>
                  <a:rPr lang="en-US" dirty="0">
                    <a:latin typeface="Times New Roman" panose="02020603050405020304" pitchFamily="18" charset="0"/>
                    <a:ea typeface="Cambria Math" panose="02040503050406030204" pitchFamily="18" charset="0"/>
                    <a:cs typeface="Times New Roman" panose="02020603050405020304" pitchFamily="18" charset="0"/>
                  </a:rPr>
                  <a:t>		=200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dirty="0" smtClean="0">
                        <a:latin typeface="Cambria Math" panose="02040503050406030204" pitchFamily="18" charset="0"/>
                        <a:ea typeface="Cambria Math" panose="02040503050406030204" pitchFamily="18" charset="0"/>
                      </a:rPr>
                      <m:t>𝐻</m:t>
                    </m:r>
                  </m:oMath>
                </a14:m>
                <a:endParaRPr lang="en-US" b="0" dirty="0">
                  <a:latin typeface="Times New Roman" panose="02020603050405020304" pitchFamily="18" charset="0"/>
                  <a:ea typeface="Cambria Math" panose="02040503050406030204" pitchFamily="18" charset="0"/>
                  <a:cs typeface="Times New Roman" panose="02020603050405020304" pitchFamily="18" charset="0"/>
                </a:endParaRPr>
              </a:p>
              <a:p>
                <a:pPr marL="228600" indent="0" algn="just"/>
                <a:r>
                  <a:rPr lang="en-US" dirty="0">
                    <a:latin typeface="Times New Roman" panose="02020603050405020304" pitchFamily="18" charset="0"/>
                    <a:ea typeface="Verdana" panose="020B0604030504040204" pitchFamily="34" charset="0"/>
                    <a:cs typeface="Times New Roman" panose="02020603050405020304" pitchFamily="18" charset="0"/>
                  </a:rPr>
                  <a:t>Secondary inductance,</a:t>
                </a:r>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latin typeface="Times New Roman" panose="02020603050405020304" pitchFamily="18" charset="0"/>
                    <a:ea typeface="Cambria Math" panose="02040503050406030204" pitchFamily="18" charset="0"/>
                    <a:cs typeface="Times New Roman" panose="02020603050405020304" pitchFamily="18" charset="0"/>
                  </a:rPr>
                  <a:t>	= 400 </a:t>
                </a:r>
                <a14:m>
                  <m:oMath xmlns:m="http://schemas.openxmlformats.org/officeDocument/2006/math">
                    <m:r>
                      <a:rPr lang="en-US" i="1" smtClean="0">
                        <a:latin typeface="Cambria Math" panose="02040503050406030204" pitchFamily="18" charset="0"/>
                        <a:ea typeface="Cambria Math" panose="02040503050406030204" pitchFamily="18" charset="0"/>
                      </a:rPr>
                      <m:t>𝜇</m:t>
                    </m:r>
                    <m:r>
                      <m:rPr>
                        <m:sty m:val="p"/>
                      </m:rPr>
                      <a:rPr lang="en-US" b="0" i="0" smtClean="0">
                        <a:latin typeface="Cambria Math" panose="02040503050406030204" pitchFamily="18" charset="0"/>
                        <a:ea typeface="Cambria Math" panose="02040503050406030204" pitchFamily="18" charset="0"/>
                      </a:rPr>
                      <m:t>H</m:t>
                    </m:r>
                  </m:oMath>
                </a14:m>
                <a:endParaRPr lang="en-US" b="0" dirty="0">
                  <a:latin typeface="Times New Roman" panose="02020603050405020304" pitchFamily="18" charset="0"/>
                  <a:ea typeface="Cambria Math" panose="02040503050406030204" pitchFamily="18" charset="0"/>
                  <a:cs typeface="Times New Roman" panose="02020603050405020304" pitchFamily="18" charset="0"/>
                </a:endParaRPr>
              </a:p>
              <a:p>
                <a:pPr marL="228600" indent="0" algn="just"/>
                <a:r>
                  <a:rPr lang="en-US" dirty="0">
                    <a:latin typeface="Times New Roman" panose="02020603050405020304" pitchFamily="18" charset="0"/>
                    <a:ea typeface="Verdana" panose="020B0604030504040204" pitchFamily="34" charset="0"/>
                    <a:cs typeface="Times New Roman" panose="02020603050405020304" pitchFamily="18" charset="0"/>
                  </a:rPr>
                  <a:t>Primary capacitance,</a:t>
                </a:r>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 </m:t>
                    </m:r>
                  </m:oMath>
                </a14:m>
                <a:r>
                  <a:rPr lang="en-US" dirty="0">
                    <a:latin typeface="Times New Roman" panose="02020603050405020304" pitchFamily="18" charset="0"/>
                    <a:ea typeface="Cambria Math" panose="02040503050406030204" pitchFamily="18" charset="0"/>
                    <a:cs typeface="Times New Roman" panose="02020603050405020304" pitchFamily="18" charset="0"/>
                  </a:rPr>
                  <a:t>		=1 </a:t>
                </a:r>
                <a14:m>
                  <m:oMath xmlns:m="http://schemas.openxmlformats.org/officeDocument/2006/math">
                    <m:r>
                      <a:rPr lang="en-US" i="1" smtClean="0">
                        <a:latin typeface="Cambria Math" panose="02040503050406030204" pitchFamily="18" charset="0"/>
                        <a:ea typeface="Cambria Math" panose="02040503050406030204" pitchFamily="18" charset="0"/>
                      </a:rPr>
                      <m:t>𝜇</m:t>
                    </m:r>
                    <m:r>
                      <m:rPr>
                        <m:sty m:val="p"/>
                      </m:rPr>
                      <a:rPr lang="en-US" b="0" i="0" smtClean="0">
                        <a:latin typeface="Cambria Math" panose="02040503050406030204" pitchFamily="18" charset="0"/>
                        <a:ea typeface="Cambria Math" panose="02040503050406030204" pitchFamily="18" charset="0"/>
                      </a:rPr>
                      <m:t>F</m:t>
                    </m:r>
                  </m:oMath>
                </a14:m>
                <a:endParaRPr lang="en-US" b="0" dirty="0">
                  <a:latin typeface="Times New Roman" panose="02020603050405020304" pitchFamily="18" charset="0"/>
                  <a:ea typeface="Cambria Math" panose="02040503050406030204" pitchFamily="18" charset="0"/>
                  <a:cs typeface="Times New Roman" panose="02020603050405020304" pitchFamily="18" charset="0"/>
                </a:endParaRPr>
              </a:p>
              <a:p>
                <a:pPr marL="228600" indent="0" algn="just"/>
                <a:r>
                  <a:rPr lang="en-US" dirty="0">
                    <a:latin typeface="Times New Roman" panose="02020603050405020304" pitchFamily="18" charset="0"/>
                    <a:ea typeface="Verdana" panose="020B0604030504040204" pitchFamily="34" charset="0"/>
                    <a:cs typeface="Times New Roman" panose="02020603050405020304" pitchFamily="18" charset="0"/>
                  </a:rPr>
                  <a:t>Secondary capacitance,</a:t>
                </a:r>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latin typeface="Times New Roman" panose="02020603050405020304" pitchFamily="18" charset="0"/>
                    <a:ea typeface="Cambria Math" panose="02040503050406030204" pitchFamily="18" charset="0"/>
                    <a:cs typeface="Times New Roman" panose="02020603050405020304" pitchFamily="18" charset="0"/>
                  </a:rPr>
                  <a:t>	=1.55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dirty="0" smtClean="0">
                        <a:latin typeface="Cambria Math" panose="02040503050406030204" pitchFamily="18" charset="0"/>
                        <a:ea typeface="Cambria Math" panose="02040503050406030204" pitchFamily="18" charset="0"/>
                      </a:rPr>
                      <m:t>𝐹</m:t>
                    </m:r>
                  </m:oMath>
                </a14:m>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marL="228600" indent="0"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marL="228600" indent="0"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marL="228600" indent="0"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marL="228600" indent="0"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3" name="Text Placeholder 2">
                <a:extLst>
                  <a:ext uri="{FF2B5EF4-FFF2-40B4-BE49-F238E27FC236}">
                    <a16:creationId xmlns:a16="http://schemas.microsoft.com/office/drawing/2014/main" id="{993ED45A-51CF-BC86-ABD4-92B01067FBA2}"/>
                  </a:ext>
                </a:extLst>
              </p:cNvPr>
              <p:cNvSpPr>
                <a:spLocks noGrp="1" noRot="1" noChangeAspect="1" noMove="1" noResize="1" noEditPoints="1" noAdjustHandles="1" noChangeArrowheads="1" noChangeShapeType="1" noTextEdit="1"/>
              </p:cNvSpPr>
              <p:nvPr>
                <p:ph type="body" idx="1"/>
              </p:nvPr>
            </p:nvSpPr>
            <p:spPr>
              <a:xfrm>
                <a:off x="685799" y="1604670"/>
                <a:ext cx="7772400" cy="4728464"/>
              </a:xfrm>
              <a:blipFill>
                <a:blip r:embed="rId2"/>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1A9FDB97-71BF-9F40-5862-9E5861B19A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Tree>
    <p:extLst>
      <p:ext uri="{BB962C8B-B14F-4D97-AF65-F5344CB8AC3E}">
        <p14:creationId xmlns:p14="http://schemas.microsoft.com/office/powerpoint/2010/main" val="278266247"/>
      </p:ext>
    </p:extLst>
  </p:cSld>
  <p:clrMapOvr>
    <a:masterClrMapping/>
  </p:clrMapOvr>
</p:sld>
</file>

<file path=ppt/theme/theme1.xml><?xml version="1.0" encoding="utf-8"?>
<a:theme xmlns:a="http://schemas.openxmlformats.org/drawingml/2006/main" name="2_Default Design">
  <a:themeElements>
    <a:clrScheme name="1_Default Design 13">
      <a:dk1>
        <a:srgbClr val="000000"/>
      </a:dk1>
      <a:lt1>
        <a:srgbClr val="FFFFFF"/>
      </a:lt1>
      <a:dk2>
        <a:srgbClr val="000099"/>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FDD2E90D8560747807AB3DCE0D8E8EC" ma:contentTypeVersion="3" ma:contentTypeDescription="Create a new document." ma:contentTypeScope="" ma:versionID="786a1b61fbb094d25506aea9a69b97ab">
  <xsd:schema xmlns:xsd="http://www.w3.org/2001/XMLSchema" xmlns:xs="http://www.w3.org/2001/XMLSchema" xmlns:p="http://schemas.microsoft.com/office/2006/metadata/properties" xmlns:ns3="83f75512-675c-4110-b44c-a99140ecf628" targetNamespace="http://schemas.microsoft.com/office/2006/metadata/properties" ma:root="true" ma:fieldsID="9643c7b5d4c07435b2619fcc833dec32" ns3:_="">
    <xsd:import namespace="83f75512-675c-4110-b44c-a99140ecf628"/>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f75512-675c-4110-b44c-a99140ecf6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858C9B-1449-4337-AE67-FD98452BBAD6}">
  <ds:schemaRefs>
    <ds:schemaRef ds:uri="http://purl.org/dc/terms/"/>
    <ds:schemaRef ds:uri="http://schemas.openxmlformats.org/package/2006/metadata/core-properties"/>
    <ds:schemaRef ds:uri="http://schemas.microsoft.com/office/2006/metadata/properties"/>
    <ds:schemaRef ds:uri="83f75512-675c-4110-b44c-a99140ecf628"/>
    <ds:schemaRef ds:uri="http://purl.org/dc/elements/1.1/"/>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C7D00449-91F7-40AE-85AC-062E671673D4}">
  <ds:schemaRefs>
    <ds:schemaRef ds:uri="http://schemas.microsoft.com/sharepoint/v3/contenttype/forms"/>
  </ds:schemaRefs>
</ds:datastoreItem>
</file>

<file path=customXml/itemProps3.xml><?xml version="1.0" encoding="utf-8"?>
<ds:datastoreItem xmlns:ds="http://schemas.openxmlformats.org/officeDocument/2006/customXml" ds:itemID="{360625FE-29A1-4018-B107-C9B1881DC0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f75512-675c-4110-b44c-a99140ecf6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1990</TotalTime>
  <Words>2333</Words>
  <Application>Microsoft Office PowerPoint</Application>
  <PresentationFormat>On-screen Show (4:3)</PresentationFormat>
  <Paragraphs>371</Paragraphs>
  <Slides>30</Slides>
  <Notes>13</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30</vt:i4>
      </vt:variant>
    </vt:vector>
  </HeadingPairs>
  <TitlesOfParts>
    <vt:vector size="40" baseType="lpstr">
      <vt:lpstr>Aptos Narrow</vt:lpstr>
      <vt:lpstr>Arial</vt:lpstr>
      <vt:lpstr>Calibri</vt:lpstr>
      <vt:lpstr>Cambria Math</vt:lpstr>
      <vt:lpstr>Noto Sans Symbols</vt:lpstr>
      <vt:lpstr>Times New Roman</vt:lpstr>
      <vt:lpstr>Verdana</vt:lpstr>
      <vt:lpstr>2_Default Design</vt:lpstr>
      <vt:lpstr>Default Design</vt:lpstr>
      <vt:lpstr>Office Theme</vt:lpstr>
      <vt:lpstr>WIRELESS POWER TRANSFER FOR ELECTRIC VEHICLES</vt:lpstr>
      <vt:lpstr>OUTLINE</vt:lpstr>
      <vt:lpstr>OBJECTIVES</vt:lpstr>
      <vt:lpstr>MOTIVATION</vt:lpstr>
      <vt:lpstr>PowerPoint Presentation</vt:lpstr>
      <vt:lpstr>INDUCTIVE COUPLED CIRCUIT DESIGN</vt:lpstr>
      <vt:lpstr>CIRCUIT DESIGN</vt:lpstr>
      <vt:lpstr>DESIGN For Inductive Coupling circuit </vt:lpstr>
      <vt:lpstr>DESIGN For Inductive Coupling circuit  </vt:lpstr>
      <vt:lpstr>MATLAB   </vt:lpstr>
      <vt:lpstr>MATLAB (Input Voltage and Current Relationship )    </vt:lpstr>
      <vt:lpstr>MATLAB (Output voltage ,current ,power)    </vt:lpstr>
      <vt:lpstr>MATLAB (Coupling-coefficient Relation)    </vt:lpstr>
      <vt:lpstr>For the hardware implementation we use different components. They are listed below as: 1. PIC Microcontroller 16F877A. 2. 7805 voltage regulator 3.  MOSFET IRF 840 4. Step down transformer 230V/12  5. Step down transformer 230V/5  6. Capacitor 1000 μF,10 μF,47 μF 7. Resistor 0.46 MΩ, 0.7 K Ω 8. FAN739N IC 9. Diode 4007 10. Transistor IRF840   </vt:lpstr>
      <vt:lpstr>Coil Design </vt:lpstr>
      <vt:lpstr>  </vt:lpstr>
      <vt:lpstr> </vt:lpstr>
      <vt:lpstr>PowerPoint Presentation</vt:lpstr>
      <vt:lpstr>#include &lt;pic16f877a.h&gt;  // Configuration settings #pragma config CP = OFF      // Code protection off #pragma config WDTE = OFF    // Watchdog Timer off #pragma config PWRTE = ON    // Power-up Timer Enable bit (Power-up Timer is enabled) #pragma config LVP = OFF     // Low Voltage Programming off #pragma config FOSC = XT     // External oscillator mode selected #define COUNT1 0x21  void delay() {     unsigned char i;     for (i = 0; i &lt; 255; i++) {         // No operation, delay loop     } } void main() {     TRISD = 0x00;   // Set all pins of PORTD as outputs          while (1) {         PORTD = 0x55;   // Output 0x55 to PORTD         delay();        // Delay         PORTD = 0xAA;   // Output 0xAA to PORTD         delay();        // Delay     } }  </vt:lpstr>
      <vt:lpstr>    </vt:lpstr>
      <vt:lpstr>  </vt:lpstr>
      <vt:lpstr>  </vt:lpstr>
      <vt:lpstr>  </vt:lpstr>
      <vt:lpstr>   </vt:lpstr>
      <vt:lpstr>  </vt:lpstr>
      <vt:lpstr>LITERATURE STUDY </vt:lpstr>
      <vt:lpstr>LITERATURE STUDY </vt:lpstr>
      <vt:lpstr> In our simulation of an inductive coupling circuit with a full-bridge rectifier, we studied how changing the coupling coefficient (K) affects energy transfer efficiency. Higher K values improved power transfer, but lower values posed challenges. Using a full bridge rectifier showed nuances in rectification, impacting voltage ripple and efficiency.  This exploration offers insights for designing wireless power transfer systems, emphasizing the importance of ongoing research for improved efficiency in this evolving field.</vt:lpstr>
      <vt:lpstr> A. K. RamRakhyani, S. Mirabbasi, and C. Mu, "Design and Optimization of Resonance-Based Efficient Wireless Power Delivery Systems for Biomedical Implants," Biomedical Circuits and Systems, IEEE Transactions on, vol. 5.    L. Xie, Y. Shi, Y. T. Hou, and H. D. Sherali, "Making sensor networks immortal: An energy-renewal approach with wireless power transfer," IEEE/ACM Transactions on Networking (TON), vol.20, pp. 1748-1761, 2012.    B. H. Choi, E. S. Lee, Y. H. Sohn, G. C. Jang, and C. T. Rim, "Six Degrees of Freedom Mobile Inductive Power Transfer by Crossed Dipole Tx and Rx Coils," IEEE Transactions on Power Electronics, vol. 31, pp. 3252  Mi, C.C.; Buja, G.; Choi, S.Y.; Rim, C.T. Modern Advances in Wireless Power Transfer System forRoadwayPoweredElectricVehiclesIEEETransInd.Electron.2016,63,6533–6545.  Ghosh, A. Possibilities and Challenges for the Inclusion of the Electric Vehicle (EV) to Reduce the Carbon Footprint in the Transport Sector: A Review. Energies 2020, 13, 2602.  González Palencia, J.C.; Nguyen, V.T.; Araki, M.; Shiga, S. The Role of Powertrain Electrification in Achieving Deep Decarbonization in Road Freight Transport. Energies 2020, 13, 2459.   Xiaoli, S.; Zhengguo, L.; Xiaolin, W.; Chengjiang, L. Technology Development of Electric Vehicles: A Review. Energies 2020, 13, 90.   DeSantis, M.; Agnelli, S.; Patanè, F.; Giannini, O.; Bella, G. Experimental Study for the Assessment of the Measurement Uncertainty Associated with Electric Powertrain E ciency Using the Back-to-Back Direct Method. Energies 2018, 11, 3536.    S. A. Zaini, S. H. Yusoff, A. A. Abdullah, S. Khan, F. A. Rahman, and N. N. Nanda, “Investigation of magnetic properties for different coil sizes of dynamic wireless charging pads for electric vehicles (EV),” IIUM Eng. J., vol. 21, no. 1, pp. 23–32, 2020,doi:10.31436/iiumej.v21i1.1108.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Assistive Technology for Blind People for  Object Detection and Description</dc:title>
  <dc:creator>Riya Joshiny</dc:creator>
  <cp:lastModifiedBy>santhosh R</cp:lastModifiedBy>
  <cp:revision>29</cp:revision>
  <dcterms:modified xsi:type="dcterms:W3CDTF">2024-05-03T03:40:01Z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0x0101005FDD2E90D8560747807AB3DCE0D8E8EC</vt:lpwstr>
  </property>
</Properties>
</file>